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tags/tag1.xml" ContentType="application/vnd.openxmlformats-officedocument.presentationml.tags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11" y="21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0:32:38.24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5927 5579 280 0,'-7'0'107'0,"3"3"-83"0,1 0 15 0,3-3 3 15,-4 0-8-15,1 3 3 16,-1 1-8-16,0-1-3 16,-3-3-14-16,4 0 3 0,3 0 3 15,3-7 3-15,8-8 2 16,0-4-1-16,3 0 1 16,14-9-2-16,7-3 2 15,8-7-7-15,-1-6-1 16,7-3-9-16,15 0-2 15,6 3-2-15,8 7-2 16,0 11-2-16,-1 11 1 0,1 24 1 16,10 13 2-16,-10 13 1 15,-1 5 1-15,-10 4-2 16,-7 3-2-16,-10 3 3 16,-5-3 2-16,-13-6-2 15,-4-9-2-15,-6-7-9 16,-5-7-5-16,1-5-37 15,-11-4-15-15,-7-5-40 16,3-1-16-16</inkml:trace>
  <inkml:trace contextRef="#ctx0" brushRef="#br0" timeOffset="705.729">5821 5419 304 0,'3'-12'112'0,"1"5"-87"0,-1-2 11 16,-3 9 0-16,0 0-5 0,0 0 2 16,0 0-7-16,0 0-2 15,0 0-13-15,0 0-2 0,4-3 1 16,3 0 0-16,4-4 4 15,6-2-1-15,19-7 2 16,2-9-2-16,15-12 2 16,7-10 1-16,25-4 2 15,17-2-6-15,8 9 1 16,9 7-10-16,19 2-2 16,0 16-1-16,6 4 0 15,19 8 2-15,-1 7 1 16,25 10-1-16,-11 12-2 15,4 15 1-15,7 13 1 16,-18 7-1-16,-6-1 2 16,-5 4-2-16,-16 6-1 0,-19 9 1 15,-17 7-1-15,-7-7 0 16,-4-3 2-16,-10-12-3 16,-11-10-2-16,-11-13-47 15,-13-15-19-15,-22-6-141 16</inkml:trace>
  <inkml:trace contextRef="#ctx0" brushRef="#br0" timeOffset="2389.717">6798 6128 228 0,'0'-19'85'0,"0"13"-66"0,0-4 10 0,4 7 2 16,-1-3-8-16,1-4 1 16,-1 10-2-16,4 0 1 15,0 10-13-15,0 9 1 0,4 12 0 16,-4 7 0-16,0 6 1 15,0 3-4-15,-3 6-3 16,-1 10-2-16,1 6 0 16,-1-4-2-16,4-5 2 15,0-10-4-15,4-3 0 16,-4-15-1-16,-4 2-2 16,5-12 5-16,-1-3 1 15,-4-3 0-15,1-7-2 0,-1-3 3 16,-3-3 0-16,0-6 1 15,0-6 0-15,-3-13 0 16,-1-16 0-16,1-15-2 16,-1-10 1-16,-3 4-4 15,0-7 0-15,3-9 1 16,-3-4 2-16,0 7-3 16,0 9 0-16,0 16 5 15,4 7 2-15,-1 8 0 16,1 7 1-16,3 6-4 15,0 13 0-15,0 6 1 16,3 13 0-16,1 15 4 0,-1 13 3 16,4 6-2-16,0 3 2 15,4 12-6-15,-4 14-3 16,-4 8-4 0,5-5 1-16,-1-13 1 0,0-4 2 15,0-18-1-15,-4-6-1 16,1-7 1-16,-1-9-1 15,-3-6 0-15,0-7 2 16,-3-9 1-16,-1-6 1 16,1-13-2-16,-4-15-2 15,0-23 1-15,0 1 1 16,-4-13-1-16,4 3-1 0,-7-19 1 16,3 1 1-16,1 8-3 15,3 11-2-15,-1 17 4 16,5 11 1-16,-1 5-5 15,4 20 0-15,0 6 3 16,4 15 2-16,-1 10 0 16,1 19 1-16,0 2 2 15,-4 7 2-15,0 3-1 16,0 7-1-16,0 15-3 16,0 6-2-16,0-5 1 15,0-11 1-15,3-5-3 16,4-13 0-16,0-10-12 15,4-9-7-15,3-9-31 16,-7-7-15-16,4-6-49 0,-1-6-20 16,-6-6 15-1</inkml:trace>
  <inkml:trace contextRef="#ctx0" brushRef="#br0" timeOffset="3996.096">4812 8981 352 0,'-11'10'132'0,"8"-7"-103"0,-1 0 12 16,4-3-3-16,0 0-10 16,0 0 0-16,7 0 0 15,0 0 2-15,7 0-16 16,8 3 5-16,13 0 4 0,4 3-3 15,7 1-2-15,3-1-4 16,0 3-1-16,1-6-7 16,3 7-4-16,0-4-1 0,7 3 1 15,-8 1-1-15,1-1-1 16,-3 1 1-16,-8-1-1 16,-7-3 0-16,-6 1 2 15,-8-1-8-15,-7 0-1 16,-4 0-38-16,1-2-15 15,-4-8-36-15,-7-2-15 16,-3-6-59 0</inkml:trace>
  <inkml:trace contextRef="#ctx0" brushRef="#br0" timeOffset="4294.97">4960 9593 356 0,'-11'3'134'0,"11"-6"-104"0,0 3 9 16,4-4-1-16,3-5 0 16,7-7 4-16,7 4-9 15,15-13-5-15,-5 6-16 16,8 0-3-16,7 7 1 0,0-1-6 15,14 7-2-15,7-1-4 16,11 4 1-16,-11 0-12 16,3-3-5-16,-10-4-30 0,4-2-11 15,-8-4-34 1,4 10-11-16,-18 3-44 16</inkml:trace>
  <inkml:trace contextRef="#ctx0" brushRef="#br0" timeOffset="4957.273">6315 8799 324 0,'-4'-34'121'0,"8"18"-95"0,-1-6 14 15,1 13-3-15,-1-1-5 16,-3 1 1-16,0 3-5 16,-3 2 0-16,-4 8-16 15,-4 5 2-15,1 7 0 0,-1 6-5 16,-7 3-1-16,1 3-4 15,3 6-1-15,-1 4-3 16,1 3-1-16,7-7-1 16,0-2 0-16,0-4 2 0,4-3 0 15,3-6 0-15,0 0 0 16,7-4-3-16,3-2 2 16,1-1 1-16,7 1 2 15,10-1-1-15,11 1-1 16,10-4 1-16,11 7 1 15,-4-3 1-15,8 9 1 16,-8 3-2-16,8 3-2 16,-1 3 1-16,4 10 1 15,-14 6-1-15,-3 0 2 16,-12-3-2-16,-6-3 2 16,-7-4 9-16,-11-5 7 15,-7 2-1-15,-10-2 1 16,-15-4-6-16,-10-6-3 15,-8 3-5-15,-9-6-4 0,-5-4-3 16,-10-5 1-16,-10-7-1 16,-8-9 0-16,7-7-22 15,1 0-12-15,17 1-10 16,7-7-2-16,11 10-9 16,7-10-4-16,10 3-11 15,0-9-5-15,15-6-57 16</inkml:trace>
  <inkml:trace contextRef="#ctx0" brushRef="#br0" timeOffset="5271.829">6332 8577 296 0,'-31'0'112'0,"24"-7"-87"0,0-2 13 0,7 3-1 16,0-7-5-16,0 4 1 15,0-4-3-15,10 4 1 16,4-1-17-16,7 4 3 0,8 3 1 16,13 0-4-16,0 0 2 15,8-4-7-15,3-2-3 16,7-4-3-16,14-2 0 15,10-4-9-15,1 0-1 0,0 0-42 16,10 1-20-16,0 2-12 16,7 0-3-16,1 4-57 15</inkml:trace>
  <inkml:trace contextRef="#ctx0" brushRef="#br0" timeOffset="5796.786">7782 8774 220 0,'4'-19'85'0,"-4"13"-66"0,0 0 21 0,0 3 7 16,0 3-5-16,0-3 0 0,-4 3-10 16,4 3-3-16,-3 3-16 15,-8 3 8-15,4 10 2 0,0 9 2 16,-4 7 0-16,1 18-6 16,-4 7-1-16,0-1-10 15,-4 4-3-15,-3 3-3 16,0 6-2-16,0 3 1 15,-1 4-1-15,5-14-3 16,-1-5 2-16,4-13-12 16,3-9-5-16,4-10-30 15,4-9-11-15,-1-4-8 16,-3-8-1-16,4-7-70 16</inkml:trace>
  <inkml:trace contextRef="#ctx0" brushRef="#br0" timeOffset="6095.406">7352 8834 312 0,'-18'-19'118'0,"15"13"-92"0,-4-4 8 0,7 4 0 16,0 3-7-16,0-3 19 15,10 15-7 1,4 4-21-16,8 8 1 0,13 17 1 0,-7 25-7 16,4 3-2-1,3 6-6-15,4 3-2 16,0 13-1-16,3-4 1 16,4-2-11-16,3-16-2 15,-3-10-26-15,-4-9-9 0,-3-6-21 16,-11-3-9-16,-3-10-78 15</inkml:trace>
  <inkml:trace contextRef="#ctx0" brushRef="#br0" timeOffset="6649.798">8502 8533 260 0,'-7'-44'96'0,"7"25"-75"0,0-3 17 16,0 13 3-16,0 2-4 16,0 4 15-1,3 16-10-15,1 12-23 16,3 12 4-16,0 11 1 0,4 5-6 0,-1 6-3 16,4 14-6-16,0 14-1 15,1 7-7 1,2-6-1-16,-3-6 0 0,0-1 0 15,1-2 0-15,-1-14 0 16,0-2-31-16,-7-19-14 16,0-6-32-16,-4-13-12 15,4-13-61 1</inkml:trace>
  <inkml:trace contextRef="#ctx0" brushRef="#br0" timeOffset="6891.004">8230 9169 336 0,'-28'10'126'0,"28"-10"-98"0,0-10 8 0,7 7-2 0,7-6 4 15,11-7 7-15,10 0-20 16,11-6-9-16,7 4-10 15,0 2-5-15,0 0 2 0,7 4-4 16,7 2-2-16,7 4-56 16,-7-3-22-16,-4 5-92 15</inkml:trace>
  <inkml:trace contextRef="#ctx0" brushRef="#br0" timeOffset="7838.262">9105 8423 228 0,'-14'-9'88'0,"4"2"-69"0,-1 7 13 0,7-3 2 16,1-3-3-16,-4 6 2 15,0-3-7-15,0-4-2 16,3-2-13-1,4 0 9-15,4-1 3 0,3-9 4 0,3 1 3 16,4-4-1-16,8 0 2 16,6 3-6-16,11 3-3 15,3 13-4-15,0 3 1 16,1 3-4-16,-5 13 1 16,-6-4-3-16,-7 14 2 15,-7-1-4-15,-8 6-1 16,-10 10-4-16,-3 3-1 15,-8 3-3-15,-3 0-2 16,-7-3 1-16,-4-4-1 16,0 1-3-16,1-3 2 15,6-7 1-15,4-3 0 16,7-3-3-16,3-3 0 16,11-6 2-16,11-7 0 0,10-2 1 15,8-4 0-15,6 0 0 16,0 3 0-16,4 4 0 15,3 2 0-15,4 10 2 16,4 3 1-16,-4 7-1 16,-4 5 1-16,-3 1-2 15,-7-1-1-15,-11 1 1 16,-7-3-1-16,-7-1 2 16,-10-3 3-16,-8 1 2 15,-13-1 3-15,-12 1-1 16,-9 2 0-16,-5 0-8 15,-6 1 0-15,-4-10-1 0,-11 3 2 16,-6-12-6-16,-1-13 1 16,8-3-15-16,13-3-5 15,12-3-6 1,9-1 0-16,12-5-17 0,6 2-6 16,11-8-12-16,11-4-5 15,10-3-48-15,7-7-22 16,0-15 15-1</inkml:trace>
  <inkml:trace contextRef="#ctx0" brushRef="#br0" timeOffset="8407.741">9984 8156 328 0,'3'-28'123'0,"-3"19"-95"0,0 6 16 16,0 3 2-16,0 3-12 15,-3 16 0-15,-1-1-2 16,-3 4 0-16,-4 3-17 16,-3 1-7-16,0-1-3 0,-7 3 1 15,7 3 3-15,0 4-2 16,3 2-2-16,4 4-2 15,4-3-3-15,6-7-2 0,8 4 1 16,3-7-1-16,0-6 0 16,7-7 2-16,0-2 0 15,4 0 0-15,3-4 0 16,4 0 0-16,7 7 2 16,10-3 1-16,8 5 1 15,3 1-2-15,0 3-2 16,-4 3 1-16,-3-3 1 15,0 10-1-15,-11-7-1 16,-7-3 1-16,8 15 1 16,3 16 5-16,-8-5 6 15,-9-5 6-15,-12-5 5 16,-13 0-1-16,-15-7-2 16,-10 3-9-16,-7-2-5 15,-4-4-7-15,-7-3 0 0,-14-3 0 16,-10-3 2-16,-4-7-17 15,0-5-6-15,10-4-17 16,12-3-6-16,6-10-9 16,11 1-3-16,6 0-20 15,8-10-9-15,7-6-78 16</inkml:trace>
  <inkml:trace contextRef="#ctx0" brushRef="#br0" timeOffset="8724.627">10026 8109 376 0,'-18'0'143'0,"15"-3"-112"0,-1 0 19 0,4 3-2 15,0 0-13-15,4-3-3 16,3-3-3-16,3-1 1 16,5-2-16-16,6-3-1 0,14-4-2 0,14-3-6 15,11 0-3-15,4 10-1 16,-4-1 1-16,0 10-3 16,0 0-2-16,0 7-34 15,-7 5-15-15,-11 4-42 16,-10 3-18-16,-11-7-61 15</inkml:trace>
  <inkml:trace contextRef="#ctx0" brushRef="#br0" timeOffset="10583.53">5775 7912 252 0,'0'-25'93'0,"0"12"-72"0,4-2 14 0,-1 15 2 16,-3 0-6-16,4 0-1 16,-1 15-3-16,1 7 0 15,3 32-15-15,3 8 11 0,4 17 4 16,4 27-3-16,7 23-2 16,-1 6-12-16,8 34-4 15,0 3-4-15,-4 23-2 0,-3-7 1 16,-4-9-1-16,-10 2 6 15,-1-11 6-15,-3-32-4 16,0-13-2 0,0-9 1-16,0-19 0 0,0-9-3 15,0-22-3-15,4-10 4 16,0-15 4-16,-4-13-3 16,7 1-1-16,-7-11 0 15,7-2-1-15,-7-3 2 16,7-4 1-16,4 1-3 15,-1-1-3-15,12-6 2 16,17 6 0-16,6-9 1 16,19 0 0-16,3-3-2 0,18-3-2 15,24-3 1-15,4-1 1 16,25 1-1-16,17-10-1 16,11-6 3-16,24-3 0 15,5-10-1-15,62-3 1 16,-13-6-4-16,6 3 0 15,-6 13 1-15,-8-3 2 16,-21 2-1-16,1 10-1 16,-29 3 1-16,-7 10-1 15,-4 0 0-15,-24-1 2 16,-22 4-1-16,-3 3-1 16,-7 0 1-16,-14 0 1 15,-17 3-1-15,-15 3-1 16,-7 6 1-16,-4 4-1 0,1-1-5 15,-4 4 1-15,-4-4 0 16,-3-2 2-16,-7-1-1 16,-7 1 1-16,-7-10 2 15,-7-4 0-15,-4-2-5 16,-3-3-1-16,-8 6-2 16,-6 3 0-16,-1 0 7 15,-3 0 5-15,-7 0-2 16,0 0-1-16,0 0 0 15,0 0-1-15,0-10 0 16,0-5 0-16,0-11-5 16,0-8 1-16,0-16 4 15,-3-10 2-15,-1-6-3 16,-6-6-1-16,-4-25 3 0,-7-25 3 16,-8-22-3-16,-13-48-3 15,-7-24 1-15,-1-22 2 16,8 6 0-16,10 15-1 15,4 45 1-15,7 31-1 16,0 15 0-16,3 17 0 16,-3 11 2-16,3 20 1 15,-3 3-4-15,0 18 1 16,0 7 0-16,3 6 0 16,0 10 0-16,-3 9 0 15,4 3 0-15,-5 9 0 16,1 7-3-16,0 3 2 0,0 3 3 15,-4 3 1-15,0-3-4 16,-3 6 1 0,0-3 0-16,-4-3 0 15,1 0 0-15,-5 0 2 0,-3 0-1 16,-3 7 2-16,-11-4 0 16,-17 6 3-16,-11 1-5 15,-4 5-1-15,-3 1 2 16,-18 3 1-16,-14 6-1 15,3 3-2-15,-6 0 1 16,-15-3-1-16,4-3 2 16,4-3 3-16,-15-3-2 15,1 3 0-15,9-4 1 0,-6 4 0 16,-14 0-5-16,18 0 1 16,-5 6 0-16,-6-6 0 15,14 6 0-15,7-7 0 16,-7-5 0-16,4 0 2 15,10-7-3-15,14-3 0 16,4-3 3-16,-1-3 1 16,1 3-4-16,3 3 1 15,11 6 0-15,7 1 0 16,0-1-7-16,3 7 0 16,4-7-30-16,11-6-13 15,13 4-38-15,15-14-15 16,17 7-73-1</inkml:trace>
  <inkml:trace contextRef="#ctx0" brushRef="#br0" timeOffset="12116.056">19216 5739 300 0,'-11'-9'112'0,"8"5"-87"0,-1 1 11 0,4 0 0 0,-3 0-5 16,-1 0 4-16,1 3-6 15,3-3-3-15,0-3-14 16,3-4 6-16,4-6 4 0,7-6 2 15,11-6 1-15,10-6-6 16,18-7 1-16,7 0-5 16,7-9-1-16,21-13-4 15,22-6-1-15,-1 4-3 16,15 8-1-16,13 7-3 16,1 22-2-16,-39 3 1 15,63 12 1-15,-42 4-1 16,38 21-1-16,5 23 1 15,-12 2 1-15,-20 14-1 0,-11 2-1 16,-7 0 3-16,-21 10 0 16,-22 9-1-16,-17 0-2 15,-14-3 3-15,-14-9 0 16,-11-7 1-16,-4-6 2 16,-6-6-3-16,-1-10 0 15,1 0-3-15,-1-6-1 16,1-6-8-16,-4-9-4 15,0-7-77-15,3 3-35 16</inkml:trace>
  <inkml:trace contextRef="#ctx0" brushRef="#br0" timeOffset="13601.991">17960 8925 212 0,'-7'-7'79'0,"0"4"-61"0,0-3 15 16,3 6 1-16,1 0-2 16,-1 0 3-16,1 0-4 15,-1 0 1-15,1 0-18 16,-1 0 10-16,1 6 5 0,3-3 5 16,0 4 4-16,3-4-8 15,8 9-1-15,6-2-3 16,8-4-1-16,7-3-6 15,7-3 1-15,3-6-5 16,11-7-1-16,10-2-6 0,4-1-3 16,-3 7-2-16,-4 5-3 15,-11-2 1-15,-6 6 1 16,-8 0-1-16,-7 6 2 16,-7-2-24-16,-3-4-8 15,-4 6-37-15,-3-3-13 16,-4-3-26-16,-4 9-10 15,-10 7-33 1</inkml:trace>
  <inkml:trace contextRef="#ctx0" brushRef="#br0" timeOffset="13886.99">18020 9489 324 0,'-25'25'123'0,"25"-19"-95"0,0 1 18 16,4-1 1-16,-1-3-3 16,4 6 1-16,0-2-3 15,7-4 1-15,4 3-24 16,0-6 5-16,6 0 0 0,5-6-10 16,2 3-3-16,12-4-7 15,10-2-3-15,10 6 0 16,8-6 1-16,-4-1-3 0,3-2 0 15,8-7-34-15,0 0-17 16,-4 0-53-16,-4 3-23 16,-10 7-49-1</inkml:trace>
  <inkml:trace contextRef="#ctx0" brushRef="#br0" timeOffset="14217.127">19195 9254 332 0,'-22'0'123'0,"26"0"-95"0,-4-3 25 15,0 3 6-15,7-3 1 16,4-1 4-16,6 1-18 16,12 0-7-16,6 0-23 15,11 0-10-15,3 0-2 0,4 0-3 16,0 3-1-16,10 0-2 16,8 0 1-16,7 0-32 15,-4 3-13-15,-7 0-34 16,-4 3-13-16,-3 4-89 15</inkml:trace>
  <inkml:trace contextRef="#ctx0" brushRef="#br0" timeOffset="14565.251">20532 8464 304 0,'3'-47'115'0,"1"34"-89"0,3-3 25 0,-4 16 6 0,-3 0-9 16,4 0-1-16,-1 10-4 15,1 18-3-15,-1 16-21 16,-3 16 4-16,0 9 1 15,0 18-8-15,0 29-4 0,-3 10-5 16,-1 5 0 0,4 7-4-16,0-12-2 0,0-13-27 15,0-13-12-15,4 0-30 16,-1-21-10-16,1-20-20 16,3-18-8-16,4-16-40 15</inkml:trace>
  <inkml:trace contextRef="#ctx0" brushRef="#br0" timeOffset="15150.031">20973 8680 296 0,'3'-53'110'0,"4"21"-86"0,4-11 20 0,-4 24 2 16,0 0-2-16,0 0 1 15,0 10-10-15,-3 2-2 16,-4 11-18-16,-4 8 6 0,-3 7 6 16,-4 15-11-16,-3 1-1 15,-3 3-11-15,-5-1-3 16,1 1-1-16,4-4 0 16,3 1 0-16,3-1 0 0,4-2 0 15,7-4 0 1,3 0-3-16,5-6 2 0,2-6-1 15,8-4 0-15,-1-2 2 16,8-1 0-16,3 0 0 16,4 1 0-16,10 6 2 15,15 5 1-15,6 11-1 16,1 2-2-16,3 1-2 16,-7 2 1-16,0 7 1 15,0 0 2-15,0 3 1 16,-7 13 1-16,-11-4-2 15,-10-2-2-15,-8-7 12 16,-9-7 6-16,-12-8 4 0,-10 2 4 16,-11-6-8-16,-6-6 0 15,-8-3-13-15,0-6-3 16,7-4-4-16,-34-3 0 16,-30-2-9-16,8-4-5 15,7-4-12-15,14-2-5 16,11 3-13-16,10-3-4 15,7-4-22-15,11-9-9 16,7-2-25-16,10-11-8 16,8-5-10-1</inkml:trace>
  <inkml:trace contextRef="#ctx0" brushRef="#br0" timeOffset="15418.909">21068 8385 332 0,'-18'-9'123'0,"18"3"-95"0,-3 3 18 16,3-4 4-16,3 1-4 16,4 0 5-16,4-1-11 15,7-2-2-15,6 3-21 16,8 3-4-16,7 3-1 0,10 3-10 15,4 3 0-15,4 3 0 16,-1 1 1-16,11-1-6 0,11 1 0 16,6-1-41-16,-3 0-18 15,-3 1-19 1,0-4-8-16,-1 7-77 16</inkml:trace>
  <inkml:trace contextRef="#ctx0" brushRef="#br0" timeOffset="16257.518">22253 9618 268 0,'0'3'101'0,"0"-3"-78"0,4 0 22 0,-4 0 4 16,3-3-2-16,-3 3 2 15,0-10-8-15,0 4-2 16,0-10-22-16,0 4 5 0,0-17 5 15,0 11-9-15,0-11 0 16,0 4-6-16,7-12-2 16,0 2-2-16,8-18 2 15,-1 6-3-15,10-31 1 16,8-17-5-16,-7 30 0 16,-4 11 1-16,4 4 2 15,-8 9-1-15,1 10 2 16,-4 3-2-16,0 12 0 15,0 4-3-15,-3 8-2 16,-1 1-2-16,-3 10 1 0,4 5 1 16,-4 1 2-16,0-4-1 15,0 13 2-15,-3-9-2 16,3 5-1-16,0 1 1 16,7-6-1-16,7-4-3 15,7-9 2-15,4-6 1 16,-7-4 2-16,-4 4-3 15,7-3 0-15,-3-1 1 16,0 7 0-16,-4-3 0 16,3 22 2-16,-2-7-1 15,-1 26-1-15,-4-7-2 0,5 9 1 16,-5 1 3 0,-3 3 1-16,0-7-4 15,-3 4 1-15,-4-7 0 0,-3 7 2 16,-1-7-3-16,-3-3 0 15,0 4-39-15,0-7-15 16,0-6-33-16,0-7-10 16,0-2-88-1</inkml:trace>
  <inkml:trace contextRef="#ctx0" brushRef="#br0" timeOffset="17655.379">19082 5842 300 0,'0'0'112'0,"0"0"-87"0,7-3 7 15,-7 3-5-15,7-6-9 0,0 3 2 16,4-6-2-16,3-1-2 16,0-6-8-16,7 1 4 0,7-10 3 15,7-7-1-15,11-5 2 16,7-1 0-16,0 0-1 15,4 1-3-15,6-4 0 16,15-6-3-16,17-9 2 16,0-13-2-16,7-7 0 15,15 1-1-15,10 6 2 16,-11 0-3-16,8 6-2 16,13-2-2-16,-3-1 0 15,8-3-2-15,16 3 2 16,-3 6-2-16,25 7 2 15,11 6 0-15,10 6 1 16,7 13 0-16,14 15 2 0,1 7-3 16,2 16-2-16,5 18 0 15,-12 38 1-15,5 9-1 16,-19 6-1-16,1 20 1 16,-15 18 1-16,-27 0-1 15,-22 7-1-15,-18 11 1 16,-20-8 1-16,-22-13-1 15,-21-3 2-15,-22-3-7 16,-13-4-1-16,-11-21-16 16,-3 0-6-16,-8-29-26 15,-3-15-9-15,0-19-128 16</inkml:trace>
  <inkml:trace contextRef="#ctx0" brushRef="#br0" timeOffset="18916.304">23484 8987 280 0,'-10'-6'104'0,"10"0"-81"0,0-4 20 16,0 4 6-16,3 0-9 15,1 0 1-15,3-4-1 16,0 1 0-16,4 6-22 16,3-4 9-16,3 7 6 0,8 0-2 15,3 0 2-15,11 0-13 16,3 0-2-16,4 0-6 16,4-3-2-16,6-3-6 0,8 3-1 15,6-3-1 1,1 6-2-16,-4 9 1 0,-11 0 1 15,-6 1-3-15,-8-1 0 16,-3-3-8-16,-4-6-2 16,0-6-32-16,1-6-11 15,2-4-39-15,1-3-14 16,-4 10-73 0</inkml:trace>
  <inkml:trace contextRef="#ctx0" brushRef="#br0" timeOffset="19305.876">24783 8388 336 0,'7'-31'126'0,"-4"22"-98"0,4-1 19 16,-7 10 0-16,0 0-8 0,4 0 2 16,-1 7-10-16,1 8-4 15,-1 13-15 1,-3 26-3-16,0 8 1 0,0 11-6 0,0 8 0 15,0 16-2-15,0-15 1 16,0-19-2-16,4 18-1 16,-1 13-15-16,5-9-5 15,2-16-34-15,1-22-13 16,3-19-25-16,0-19-9 16,-4 4-41-1</inkml:trace>
  <inkml:trace contextRef="#ctx0" brushRef="#br0" timeOffset="19863.16">25150 8542 260 0,'-25'-3'96'0,"21"-3"-75"0,1-4 19 16,3 7 4-16,3-6-8 15,1-7 2-15,3 7-5 16,0-7 0-16,7-3-18 16,4 0 4-16,3-6 2 0,4-3-3 15,6 0 2-15,5 0 2 16,2 3 3-16,8 6-7 16,4 9-3-16,-1 10-4 15,-3 10 0-15,0 5 3 16,-11 14 1-16,-3 11-2 15,-8 11 2-15,-9 8-4 0,-12-2 1 16,-10-1-3-16,-14-3 0 16,-14 4-8-16,-8 2 0 15,-3 13-1 1,1 1 2-16,-1-1-1 0,3-13 2 16,5-9-2-16,6-6 2 15,7-9-7-15,11-1 1 16,7-9 1-16,10-3 3 15,12-6 2-15,2-10 1 16,-3 1 0-16,29-11 2 16,27 1-5-16,4 0-1 15,-7 0 0-15,-7 3 2 0,-7 3-3 16,-7 0 0-16,-7 0-15 16,-4 1-6-16,-3-4-25 15,0-7-7-15,-4 1-23 16,0-7-9-16,0 1-61 15,-3-4-72 1,-4-3 74-16</inkml:trace>
  <inkml:trace contextRef="#ctx0" brushRef="#br0" timeOffset="20552.171">26247 9244 244 0,'-4'0'90'0,"4"0"-70"0,0-6 15 0,0 6 0 15,0-6 2-15,0 3 4 16,0-3-2-16,0-7-2 16,0 0-20-16,0 1 10 0,0 2 3 15,0 1-9-15,0-7-4 16,4-9-4-16,-1-3-1 16,1-3 2-16,3-4 4 15,0-2-4-15,3-1 2 0,1-3-5 16,3-9 1-16,4 0-5 15,3-3 1-15,7-1-3 16,-3 4 0-16,-4 13-1 16,-3 8 0-16,-4 10 4 15,-4 13 3-15,-3 16-6 16,-3 12-3-16,-4 3-4 16,-4 6 1-16,-3 0 1 15,0 1 2-15,0-1-1 16,4-6 2-16,-1 3-2 15,8-6-1-15,3-6 1 0,10-7 1 16,8-9-1 0,7-6-1-16,7-6-2 15,-1-4 1-15,1 0 1 16,-3 1 2-16,-5 5-3 0,1 10 0 16,-4 0 1-16,-3 10 0 15,-4 8 0-15,-3 4 2 16,-4 7-1-16,0 8-1 15,-3-2 3-15,-4-7 0 16,-4-6-6-16,-3 6 0 16,0-6-15-16,0 3-5 15,0-6-35-15,-3 3-12 16,-1-3-30-16,1-4-12 16,-1-2-50-16</inkml:trace>
  <inkml:trace contextRef="#ctx0" brushRef="#br0" timeOffset="23465.693">18969 8000 248 0,'0'-35'93'0,"7"20"-72"0,0-1 9 0,-3 10 2 16,-1 2-7-16,4 8 0 15,0 8-2-15,0 19 0 16,0 20-13-16,0 8 3 0,0 13 1 16,0 29 6-16,-3 24 4 15,-1 19-6-15,-3 35-3 16,0-50-6-16,0 84-4 15,4-16 0-15,-4-2-1 16,4-13 0-16,-4-22 2 16,0-16-3-16,0-9 0 15,0-10-1-15,-4-22-2 16,0-18 3-16,4-22 2 16,0-10 0-16,0-15 2 15,0-13 2-15,4-6 2 0,3-10-3 16,0-3-3-16,4-3-2 15,3-3 0-15,0 7 0 16,7-4 1-16,7 6-5 16,15-2-1-16,20-4 7 15,11-3 4 1,7 0-4-16,29-3-1 0,20-4 0 16,18 4 0-16,29-3 4 15,20 3 5-15,19-7-7 16,-22 1-1-16,-50 3-3 15,124-13 1-15,-70 3-2 16,119-12 2-16,156-7-2 16,-50 4-1-16,-42 6 1 15,-21 9 1-15,-3 7-1 0,-26 6-1 16,-10 6 1-16,-7-3-1 16,-28 3 0-16,3-3 0 15,-31-3 0-15,-8-6 0 16,-35-4 0-16,-31 4 2 15,-25-4-1-15,-29 10-1 16,-28 3-2-16,-24 3 1 16,-25 3 3-16,-14 4 1 15,-15 5-1-15,-2 1 1 16,-8 0-4-16,0 3-2 16,-4-4 2-16,5 4 2 15,-1-10-2-15,0 4-2 16,-4-7 2-16,1 1 2 0,0-4 0 15,-1 0-1-15,-3 0 1 16,0-3-1-16,0 0 0 16,0-3 2-16,0-3-1 15,-3-4-1-15,-1-6 1 16,5-2 1-16,2-4-1 16,1 0-1-16,-1-3 1 15,1-4 1-15,3-2-1 16,0-3-1-16,0-13 1 15,4-26 1-15,3-21-3 16,7-9 0-16,11-48 1 16,7-15 0-16,7-53 0 15,7-7 0-15,7-28-3 16,-7 22 2-16,-4 19 1 0,-13 37 2 16,-12 38-3-16,-10 22-2 15,-10 19 2-15,-7 15 2 16,-8 1 0-16,-3 3-1 15,-4 12 1-15,-3 6 1 16,0 13-1-16,0 9 2 16,0 13-4-16,0 0-2 15,0 16 2-15,0 0 2 16,0 9 0-16,-1 9 2 16,-2 0-4-16,-1 1 0 15,-3 9 1-15,-4-4 2 16,1 1-1-16,-5-4 2 0,-2 1 2 15,-8 0 2-15,0-4-1 16,-3 0-1-16,-1-2-3 16,-3-4 1-16,-3 3-2 15,-11-3 2-15,-10-6-2 16,-8-3 2-16,0-4-2 16,-3 7-1-16,-25-3 1 15,-14 3 1-15,0 0-1 16,-24 3 2-16,-18 0-4 15,-1 0-2-15,-31 3 2 16,11 0 0-16,-22-3 1 16,11 0 0-16,-7 0 0 15,-4 0 0-15,11-3 0 0,-14 3 2 16,21 0-3-16,-7 0 0 16,4 3 1-16,13 3 0 15,-10 4 0-15,15-1 0 16,9 0 0-16,-6 4 0 15,7-7 0-15,21 1 2 16,7-1-3-16,-1-6 0 16,8-6 1-16,18-7 0 15,7 0 0-15,-4-2 2 16,-10-1-1-16,6 7-1 16,-3 2 1-16,-7 4-1 15,-10 6-3-15,10 4 2 16,3-1 1-16,-10 3 0 0,-3 1 0 15,14-1 0-15,3 1-3 16,-7-1 2-16,-7 0 1 16,14-2 2-16,7-1-3 15,-3 3 0-15,-8 1 1 16,8-4 0-16,10-3 0 16,11 3 2-16,3 1-3 15,1 2 0-15,2-3 1 16,5 1 0-16,6-4-3 15,15 6 2-15,3-9-1 16,7 10 0-16,7-10-5 16,7 6 0-16,8-3 1 0,3 3 1 15,3-3-2-15,4-3 2 16,0 0 3-16,0 0 1 16,3 0-15-16,0 7-4 15,1-4-41-15,3 3-15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0:33:07.0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5987 2052 332 0,'-14'-7'126'0,"10"7"-98"0,0 0 10 0,4 0-3 16,0 0-9-16,0 0-1 15,4-6 0-15,3-3 1 16,4-4-14-16,3-6 4 0,7-9 4 16,-3-16 0-16,6-9 0 15,8-7-6-15,7-2-4 0,3-4-5 16,22-13-4-16,17-8 0 15,7 5-1 1,-3 16 0-16,20 19 0 0,8 6 0 16,-3 32 2-16,3 18 1 15,10 32 3-15,-3-3 3 16,-11 9 2-16,-6 6 1 16,3 4 0-16,-4 5-6 15,-7 7-2-15,-7-3-2 16,-10-9 1-16,-15-7-2 15,-6-6-1-15,-15-7-4 16,-10-5 0-16,-7-10-38 16,-11-7-16-16,-11-5-42 15,-10-1-14-15,-14-9-61 16</inkml:trace>
  <inkml:trace contextRef="#ctx0" brushRef="#br0" timeOffset="675.823">5616 1970 316 0,'7'-12'121'0,"-3"8"-95"0,3-5 14 16,3 0-1-16,-2-10-12 16,2 3-1-16,-3-12-11 0,7-3-2 15,7-7-7-15,11-6 3 0,21 0 3 16,21-12 0-16,11-10 3 16,24-19-6-16,29-6-3 15,3 0-3 1,32 7 0-16,0-1-4 0,21-12 0 15,3 22 3-15,8 6 3 16,6 22-2-16,-2 12 0 16,6 29 8-16,-7 21 4 15,14 20-1-15,-14 3 0 16,18 12-4-16,-14 6-1 16,10 16-5-16,-10 16-1 15,-11-6-1-15,-7 2 1 16,-18 4-2-16,-21 0-1 15,-6 3 1-15,-12-3-1 0,-17-10 0 16,-18-3 2-16,-17-6-1 16,-14-3-1-16,-11 3 1 15,-11-6 1-15,-10-7-1 16,-11-9 2-16,-7-12-31 16,-3-13-11-16,-8-10-46 15,-6-6-19-15,-1-6-75 16</inkml:trace>
  <inkml:trace contextRef="#ctx0" brushRef="#br0" timeOffset="1426.72">6304 1553 192 0,'-10'-19'71'0,"3"13"-55"0,-1-3 15 15,5 5 3-15,-1-2 0 16,-3 3 2-16,4 3-4 16,-1-9 0-16,1 2-18 15,3 1 7-15,3-3 3 0,4-4 1 0,7-2 0 16,1-14-8-16,13 4 0 16,11-19-6-16,14 4-1 15,3 2-4-15,11 3-1 16,11-5-3-1,27 2-2-15,8 4 1 0,21-4 1 16,25-6 1-16,18-6 1 16,31-3 0-16,21-1 2 15,11 10-1-15,35 13 2 16,7 9-2-16,11 16 0 16,21 15-1-16,14 16 0 15,-3 3 2-15,13 7 3 16,8 3 2-16,-18 9 3 15,-14-3-7-15,-11-1-2 0,-38 26-1 16,-29 16 0 0,-24 0-2-16,-36-1-2 0,-27 14 1 15,-36-1 1-15,-22-6-1 16,-20 0-1-16,-18-13-15 16,-11-12-7-16,-3-3-75 15,3 2-34-15,-3-24-42 16</inkml:trace>
  <inkml:trace contextRef="#ctx0" brushRef="#br0" timeOffset="4278.888">10767 2302 184 0,'-7'-43'68'0,"7"43"-52"0,0-41 8 0,0 38 2 0,0-16-4 15,0 3 1-15,0 7 3 16,0-4 1-16,3 4-14 15,-3-1 5-15,0 1 5 0,0 0 3 16,0 2 4-16,0 4 4 16,0 3 1-16,0 0-8 15,0 10-4-15,0 5-7 16,0 29 0-16,0 0-9 16,0 13-2-16,0-7-3 15,4 34 1-15,-1-12-2 16,4 13 2-16,-3-13-2 15,3 0 2-15,0-12-2 16,0 0 2-16,-3-4-2 0,-1-3-1 16,1-9 1-16,-1-3-1 15,-3-7-18-15,4-12-5 16,-4-3-40-16,3-9-14 16,1-10-88-1</inkml:trace>
  <inkml:trace contextRef="#ctx0" brushRef="#br0" timeOffset="6005.949">3457 5501 304 0,'-7'3'112'0,"7"0"-87"0,0 0 7 0,0-3-5 16,7 0-2-16,0 0 4 16,4 3 0-16,7-3 0 15,6 0-16-15,4 0 5 0,4 3 3 16,11 1-3-16,6 2 2 16,-7-6-7-16,15 6-3 15,3-6-3-15,14 0-2 16,-7 0-1-16,3 0 0 15,-13 3-2-15,-1-3-2 16,-13 6 1-16,-8-2-1 16,-7 5-38-16,0-3-14 0,-14 4-38 15,0 2-14-15,1 1-50 16</inkml:trace>
  <inkml:trace contextRef="#ctx0" brushRef="#br0" timeOffset="6275.52">3641 6197 320 0,'17'-6'121'0,"-6"6"-95"0,-1 0 20 0,1 0 1 16,3 6-8-16,4-3 0 15,3-3-18-15,7 6-5 16,0-3-10-16,18 7-2 0,18-10 0 16,-1 6-5-16,11 0 1 15,-7 1-9-15,15 2-4 16,9-3-48-16,-3-3-20 16,4-6-85-1</inkml:trace>
  <inkml:trace contextRef="#ctx0" brushRef="#br0" timeOffset="6635.827">5013 5921 324 0,'-11'0'121'0,"11"0"-95"0,11 0 14 16,3 0-1-16,0 0-3 0,14-3 0 15,4-4-6-15,11 1-2 16,-5 0-15-16,15 0-1 0,14-1-1 15,7 4-4-15,0 0-2 16,1 3-2-16,-5 0-3 16,8 0-17-16,-1 0-6 15,-3 0-42-15,-10 0-18 16,-11 6-88 0</inkml:trace>
  <inkml:trace contextRef="#ctx0" brushRef="#br0" timeOffset="7012.529">6244 4927 312 0,'4'-19'118'0,"-1"16"-92"0,1 6 6 0,-1-3-2 15,1 9-10-15,-1 1-2 16,8 21-6-16,0 35 0 16,-4 12-7-16,7 7 1 0,0 12 1 15,0 26-3-15,0-7-1 16,0 3-1-1,0 16 1-15,-3-7-4 16,3-15-2-16,-7-16-9 0,0-12-3 16,0-10-14-16,-3-15-7 15,-1-10-29-15,4-19-11 16,0-9-46 0</inkml:trace>
  <inkml:trace contextRef="#ctx0" brushRef="#br0" timeOffset="7386.282">6664 5005 312 0,'-4'-6'115'0,"8"3"-89"0,-4 3 16 16,0 0 2-16,0 6-11 15,4 7 0-15,-4 6-14 16,0 21-4-16,0 7-9 16,0 10-4-16,-4-1 1 0,4 1-2 15,-4-1 2-15,4 4-4 16,0-1 0-16,0-12 1 16,4 10 2-16,3-7 1 0,4-9 1 15,-1-13-2 1,8 0-2-16,7-9 1 0,13-7 1 15,1-5-1-15,7-4 2 16,3-6-2-16,-6 0-1 16,-4-1-10-16,-1-2-4 15,-13 0-44-15,0 0-19 16,-4-1-84 0</inkml:trace>
  <inkml:trace contextRef="#ctx0" brushRef="#br0" timeOffset="7763.517">7105 4946 252 0,'-7'-29'96'0,"7"17"-75"0,0-4 19 16,0 7 4-16,0 3-5 15,0-1 1-15,0 7-11 16,3 7-5-16,1 8-14 16,-1 10 2-16,5 19 2 0,-5 22 1 15,4 19 1-15,0 6-8 16,4 22-5-16,3 9-2 16,-7-3-1-16,4-3 0 0,-1 9 2 15,1-9-1-15,-1-18-1 16,1-14 1-1,-1-8-1-15,1-11 0 16,-4-8 0-16,0-7-14 0,0-9-5 16,-3-7-19-16,-1-9-6 15,1-6-19-15,-4-9-5 16,10-4-65 0</inkml:trace>
  <inkml:trace contextRef="#ctx0" brushRef="#br0" timeOffset="8617.208">7807 5930 220 0,'7'-12'85'0,"-3"9"-66"0,-1-7 10 0,1 4-1 16,-1 0-3-16,1-1 2 16,-1-5 2-16,-3 2 2 15,0 1-16-15,0 0 6 0,0-4 6 16,-3-6 0-16,-1 7 4 16,-3-7-8-16,-3 0-4 15,-1 3-5-15,-3 4 1 16,0 2-4-16,0 4 1 15,-4 6-3-15,4 3 0 16,-4 7-1-16,1 5 0 16,-1 7-4-16,0 3-3 15,-3 4 0-15,3 2-1 0,1 10 0 16,-1 3 2-16,8 3-3 16,3 0 0-16,3 0 1 15,8-6 0-15,3-7 0 16,7-9 0-16,3 0 0 15,1-12 0-15,3 2-3 16,4-8 2-16,3-7 1 16,0-7 0-16,4-11 2 15,0-11 3-15,0-5 0 16,-4-4 0-16,-4-3-6 16,-2 7 1-16,-8 0 0 15,-4 2 0-15,-3 4 2 0,-3 3 1 16,-4 9 7-16,-4 0 6 15,1 1-4 1,-1 5-2-16,1 7-3 0,-1 3-2 16,4 7-3-16,0 5-2 15,4 4 1-15,3 3 1 16,3 6-1-16,1 9-1 16,3 7 1-16,4 0-1 15,-1-1 0-15,1-5 2 16,3-4-3-16,-7-6 0 15,0-6-28-15,1-6-10 16,-1-7-34-16,-4-3-11 16,1-3-66-1,-1-9-66-15,1-4 75 0</inkml:trace>
  <inkml:trace contextRef="#ctx0" brushRef="#br0" timeOffset="9218.794">8428 5761 284 0,'-18'12'107'0,"18"-8"-83"0,0 2 10 0,4-6 0 0,-1 3 1 15,4-3 5-15,4 0-6 16,-4 0-1-16,11 0-18 15,10 0 4-15,7-3 4 0,4 0-10 16,14-4-2-16,14 1-5 16,3 0-1-16,-3 0-3 15,0 3-2-15,-3 3 1 16,3 0-1-16,-3 0 0 16,-8 0 2-16,-7 3-1 15,-6-3-1-15,-12 0-15 0,-6 0-5 16,-7 0-23-1,-4-3-8-15,-4-4-28 16,-6 1-10-16,-4 3-52 16</inkml:trace>
  <inkml:trace contextRef="#ctx0" brushRef="#br0" timeOffset="9818.509">8707 5363 204 0,'0'-3'77'0,"3"-1"-60"0,-3 1 17 0,0 3 4 15,0 0 0-15,0-3 2 16,0 0-3-16,-3 0 0 16,3 3-20-16,0 3 1 0,0 6 2 15,0 7 0-15,3 9 0 16,4 7-6-16,4 21-4 15,-1-15-5-15,11 30-2 16,-6-14-1-16,2-7-2 16,-3-6 1-16,0 12-1 15,4 22 0-15,-7-3 2 16,-1-3-1-16,-3-12 2 16,0-13-4-16,-3-7-2 0,3-9-16 15,0-12-7-15,0 0-27 16,0-13-11-16,4-3-87 15</inkml:trace>
  <inkml:trace contextRef="#ctx0" brushRef="#br0" timeOffset="10583.915">9550 5375 232 0,'-18'-9'88'0,"15"3"-69"0,-5-7 4 0,8 4-4 0,0-4 1 16,0-9 4-16,4 0 1 16,3-6 2-16,4-6-15 15,3-1 11-15,3-3 4 0,5 1-1 16,6 2-1-16,7 4-2 16,7 9-3-16,4 6 1 15,4 7-1-15,-4 9-3 16,-4 12 2-16,0 14-4 15,-7 11 1-15,-6 10-3 16,-5 10 2-16,-6-4-4 16,-11 3 1-16,-7 10-5 0,-7 13-2 15,-11 8-2-15,-10-5-3 16,-7-1 1-16,-7 1 1 16,3 6-1-16,3 3-1 15,5-13 1 1,10-12-1-16,6-13-3 0,12-9 2 15,10-9 1-15,7-10 0 16,11-7 2-16,7-5 3 16,3-7 0-16,0-3 2 15,7 1-4-15,1-4-2 16,6 0 0-16,8 0-1 16,3 0 0-16,-4-4 2 0,-3-2-25 15,-7-3-10-15,-4-4-23 16,-3-2-7-16,-7-4-11 15,-4 9-4-15,-7 1-81 16</inkml:trace>
  <inkml:trace contextRef="#ctx0" brushRef="#br0" timeOffset="11408.465">10467 4955 252 0,'-4'-50'93'0,"8"25"-72"0,-1-13 14 0,1 23 2 0,0-4-1 16,-1 3 2-16,1 4-7 15,3 2-4-15,0 10-15 16,0 3 6-16,0 16 2 0,-4 12 1 15,1 10-1 1,-1 22-6-16,1 25-4 0,-1 3-3 16,1 12 0-16,3 13-4 15,0-3-2-15,0-16 6 16,0-9 5-16,0-13 0 16,-3-12 1-16,-4-10-5 15,0-9-3-15,0-3 0 16,0-13 1-16,0-6-1 15,-4-6 0-15,1-7-3 16,-1-9 1-16,1-6-2 0,-1-7-1 16,4-12 1-16,0-3-1 15,0-16 0-15,4-9 0 16,6-7 0-16,4 4 0 16,8 6-3-16,6 6 0 15,3 3 2-15,1 22 2 16,-7 0 0-16,14 7-1 15,-8 2 3-15,8 14 0 16,-7-1-1-16,10 16-2 16,-6-4 3-16,17 23 0 15,-11-4 5-15,4 7 5 16,-7-10 2-16,-8 4 3 16,-6-7-4-16,-11 0 0 15,-7-6-6-15,-24 0 0 0,6-3-3 16,-17 0 2-16,3-3-6 15,-21 2-3-15,-24 1 1 16,-4-3 2-16,3-7-2 16,11 7-2-16,11-7-9 15,10-6-3-15,11 7-21 16,10-7-7-16,11-6-45 16,14-7-19-16,11 1-87 15</inkml:trace>
  <inkml:trace contextRef="#ctx0" brushRef="#br0" timeOffset="12385.713">11628 5501 288 0,'-7'0'107'0,"7"0"-83"0,0 3 17 16,3-3 4-16,1 3-6 0,3 0 1 16,3 3-2-16,8 1-2 15,10-4-19 1,7-3 3-16,8 0 1 0,3-6-3 0,3-4 2 16,14-2-9-16,12 2-4 15,2 1-2-15,1 2-1 16,-8 4-2-16,-6 3-2 15,-4 0 1-15,-7 0 1 16,-4 3-8-16,-10 1-1 16,-7-1-49-16,-8 0-20 15,-3-3-35-15,-3 3-13 16,-4 0-19 0</inkml:trace>
  <inkml:trace contextRef="#ctx0" brushRef="#br0" timeOffset="13419.368">13413 5165 232 0,'10'-34'88'0,"-10"34"-69"0,11-38 13 0,-8 26 2 0,4-4-9 16,0-6 0-16,0 3-10 16,1 3-2-16,-1-2-7 15,-4-4 3-15,1 0 3 0,-1 0-4 16,-3-3-2-16,0 0-1 16,0 0 1-16,-3-10-1 15,-1 1 2-15,-3 2-2 16,-4 4 2-16,1 3 5 15,-1 3 2-15,-3 3-3 16,0 3-1-16,-4 7-2 16,1 6 0-16,-4 3-2 15,-4 3 1-15,-3 13 0 16,-4 3 3-16,-3 6-3 0,-4 6-2 16,0 3 4-16,0 4 2 15,0 6-2-15,1 9 0 16,-1 26-1-16,4 5 0 15,-4 4-2-15,4 12-1 16,-1 16 1-16,1-3 3 16,10-9-4-16,8-16-3 15,10 3 1-15,14-10 0 16,10 4 1-16,11-16 0 16,4-10 0-16,11-5 0 15,13-11-2-15,11-5 1 16,4-13 0-16,-18-12 1 15,-11 2-5-15,11-11 1 16,17-11 2-16,-3-15 1 16,-3-15-1-16,-4-7 1 15,-11 0 0-15,-17 13 1 0,-7 2-2 16,-11-5-2-16,0 2 1 16,-25-5 1-16,-20-23-1 15,-8 13-1-15,-7 13-2 16,-7 18 1-16,-7 19 1 15,-7 10 0-15,0 9-3 16,3 6 2-16,15 3 1 16,7 7 0-16,13-7-3 15,12 4 0-15,13-10-12 0,22-3-5 16,17-7-31-16,11-5-15 16,3-4-53-16,4-3-25 15,4 7 2 1</inkml:trace>
  <inkml:trace contextRef="#ctx0" brushRef="#br0" timeOffset="14018.638">14390 5632 232 0,'10'-28'88'0,"-3"16"-69"0,1-7 11 16,-5 9-2-16,4 1-3 15,-3 0 0-15,-1-1-1 16,-3 1 0-16,0 3-13 16,0-1 11-16,-3-2 5 0,-1-1 5 0,-3 1 4 15,-4-4-9-15,1 4-2 16,-8 3-5-16,-3 6-1 15,-7 6-4-15,-7 10-1 16,-8 15-4-16,-3 13-1 16,1 16-1-16,-1-4 2 15,3 4-5-15,8-4-1 16,3 16 2-16,8 0 3 16,6 4-4-16,11-11-3 15,7-8-1-15,18-13 1 16,17-10 3-16,18-9 2 15,7-9-3-15,3-7-3 16,18-6 0-16,11-3 1 16,-11-6-3-16,-10 0-2 0,-11-3-34 15,-11-4-12-15,-10-3-86 16,-7-2-37-16,-11 5 5 16</inkml:trace>
  <inkml:trace contextRef="#ctx0" brushRef="#br0" timeOffset="16858.022">4830 4657 184 0,'0'-59'71'0,"3"30"-55"0,-3-2 20 0,0 15 4 15,4 7-7-15,-4-4 0 16,0 4-5-16,0 3 0 16,0 6-16-16,0 3 2 0,0 3 2 15,3 13 1-15,-3 19-1 16,4 24 0-16,-1 14 0 15,1 24 3-15,-1 28 2 16,4 17-9-16,4 37-2 0,-4-7-6 16,0 29-1-16,7-16-3 15,-7-6-1-15,-3 3 3 16,-1-22 1-16,1-16-1 16,-4 1 1-16,7-13-2 15,3-19 2-15,1-22 0 16,3-10 1-16,0-24-2 15,0-4-2-15,4-15 3 16,0-13 2-16,-1 1 4 16,-3-8 5-16,4-5-4 15,0-3 0-15,3-4-6 16,3 1-1-16,5-1 1 16,-1-3 0-16,7-3-2 15,18-3-2-15,7 0 5 0,14 0 4 16,4-9-3-16,10 0 2 15,18-1-3-15,10 1 2 16,1-4-2-16,20 4 0 16,15-4-3-16,-4 4 1 15,28-1-2-15,-6 1-1 16,31 3 1-16,-11-4-1 16,26 1 0-16,45-10 2 15,3 10-1-15,-17-4 2 16,14 1-2-16,-14-1-1 15,21-3 3-15,-17 1 0 16,17-4 1-16,-11 6 0 16,8-2-2-16,0 5-2 15,-11 7-2-15,0-3 1 16,-11 6 3-16,4 0 1 0,-4 0-4 16,-10-3 1-16,-4-7 0 15,-10-9 0-15,3 1 0 16,-24-1 0-16,-4 0 0 15,-11 7 0-15,-27-4 0 16,-12 6 2-16,-3-2-3 16,-10 2 0-16,-18 4 1 15,-18 3 2-15,0 3-3 16,1 3 0-16,-1 0 1 16,0 7 2-16,-10 2-3 15,-4-2 0-15,7-7 1 16,4 3 2-16,0-6-3 15,-4 0-2-15,-14-6 4 16,-4 6 1-16,1-3-3 0,-4 3 1 16,-7 3 0-16,-4-3 0 15,-3 9 0-15,-10-2 2 16,-8-4-3-16,-7 3 0 16,-7-6 1-16,-3 0 2 15,-4-6-3-15,-3 6 0 16,-4-3 3-16,-7 3 1 15,3-7-1-15,-3 7-2 16,4-3 1-16,-4-3-1 16,0-4 0-16,0 1 0 15,0-7-3-15,0-6 2 0,0-9 1 16,-4-16 0-16,1-19 0 16,-4-18 2-16,-4-11-1 15,-3-21 2 1,-7-34-4-16,-4-10 0 15,-7-41 1-15,-3-9 2 0,3-12-3 16,8 24-2-16,-5 7 2 16,12 22 0-16,-1 34-2 15,4 28 2-15,0 22 1 16,3 20 2-16,1 11 1 16,3 10 1-16,-4 4-5 15,4 2-1-15,-4 0 3 16,4 4 1-16,-3-1 0 15,-4-2-2-15,-4 12-2 16,0-7 1-16,-6 10-1 0,-5 10 0 16,-6 6 2-16,-7 6 2 15,-4 6-1-15,0 0-1 16,4 4 1-16,3-1-1 16,0 0 0-16,0 1 0 15,-3-1 0-15,-4 4 0 16,-3-10 0-16,-8 6 2 15,-3-6-1-15,4 4 2 16,3-4-2-16,0-3-1 16,-3 0 1-16,-8-3 1 15,-6-4-1-15,-15 1-1 16,7 0 1-16,1 3 1 16,-11 3-1-16,-18 0-1 0,-7 0 1 15,7 0-1-15,-14 3 0 16,-14-3 2-16,3 0-3 15,-3-3 0-15,-14-4 1 16,0 1 0-16,3-3-3 16,-17-1 2-16,7 4 1 15,-4 0 2-15,-14-4-1 16,11 4-1-16,-7 0-2 16,-15 0 1-16,18 6 3 15,-10 0 1-15,3 0-4 16,11-4 1-16,-7-2 0 15,6-3 0-15,12-1 0 16,-5-2 2-16,-2-1-3 16,17 7 0-16,-4-7 1 0,-10 7 0 15,10 6 0-15,4 3 0 16,-18 4 0-16,15 5 2 16,6-2-3-16,-10 8-2 15,3-2 4-15,15-3 1 16,-1-4-3-16,-6-3 1 15,6-3 0-15,11 1 2 16,-3 2-1-16,-4-6-1 16,7 6 1-16,10 3-1 15,1 4-3-15,-4 6 2 16,-3 0 1-16,10-1 2 0,11 4-1 16,-4 0-1-16,-4-3 1 15,-2 0-1-15,9-10-3 16,12 1 2-1,3-1 1-15,-4-3 0 0,-3 4 0 16,-1-7 0-16,8 3 0 16,7-3 0-16,4 13 0 15,-4-3 0-15,-8-1-3 16,5 1 2-16,3 2 1 16,10-2 0-16,4-1 0 15,11-2 2-15,3-7-3 16,7 6 0-16,8-9 1 15,6 7 0-15,4-4-25 0,3-3-10 16,4 9-77-16,3 10-34 16,4 0-35-1</inkml:trace>
  <inkml:trace contextRef="#ctx0" brushRef="#br0" timeOffset="20296.702">22017 1086 244 0,'-4'0'90'0,"4"0"-70"0,0 0 13 0,0 0 1 16,0 0-3-16,0 0 2 15,0 0-7-15,0 0-2 16,0 0-13-16,0 0 7 0,4-6 4 16,-1-1 2-16,4 4 1 15,4-6-8-15,3-1 0 16,7 1-4-16,11-4 0 15,10-2-3-15,11-4-1 0,7-3-5 16,4 3-1 0,13 7 1-16,15 2 2 15,7 10 3-15,-11 10 2 0,4 12-3 16,10 6-3-16,4 0 2 16,-7 13 2-16,-11 22-4 15,-3 9-1-15,3 3-2 16,-4-6 1-16,-6 0-2 15,-7 6 2-15,-11 4-4 16,-11-1 0-16,-10-12 1 16,-11-4 2-16,-7-8-1 15,-3-17 2-15,-8-5-2 16,-3-10 2-16,1-7-15 0,2-8-5 16,-3-7-57-16,-3-10-24 15,-8-12-95 1</inkml:trace>
  <inkml:trace contextRef="#ctx0" brushRef="#br0" timeOffset="21273.791">21950 973 244 0,'-4'0'93'0,"4"-6"-72"0,0 6 9 15,0 0-1-15,0 0-4 16,7-3 0-16,4 3-1 16,3-10 0-16,4 4-13 15,13-3 4-15,15-7 5 0,14-3-5 16,11-9 2-16,3 3-6 16,21 0 1-16,18-4-5 15,7 4 1-15,11 7-3 16,20 2 0-16,4 6-1 15,29 1 0-15,-1 0 2 16,29 9 1-16,3 9-1 0,25 4-1 16,-4 18-1-16,22 3 2 15,7 20-5-15,-1-1-1 16,4 0 0-16,-14 13 2 16,7 19-1-16,-24 9-1 15,-12-3 1-15,-9 12 1 16,-36 7-1-16,-25 0-1 15,-18-7 1-15,-13-9-1 16,-15 0 2-16,-14 4 1 16,-10-11-4-16,-14-5 1 15,-11-13 0-15,-4-10 0 0,-14-5-36 16,-10-17-13-16,0 1-131 16</inkml:trace>
  <inkml:trace contextRef="#ctx0" brushRef="#br0" timeOffset="22278.446">22440 826 228 0,'7'0'85'0,"0"-7"-66"0,0 4 10 0,0 3 2 16,0-6-6-16,4 6 0 15,0 0-7-15,3 0-1 16,7 0-10-16,14 6 0 0,8-6 3 15,9 0 0-15,8-6 4 16,7 3-3-16,18-13-1 16,21-3 0-16,7 10 1 15,17-13-3-15,19 9 0 16,6-5-3-16,28 2 2 16,4 0-2-16,28 4 0 15,1-1-3-15,27-2 1 0,0 5 4 16,15 1 6-1,14 6-5-15,-8-4 0 0,18 14-4 16,-10-7-1-16,10 9 1 16,0 4 0-16,-10 5-2 15,10 14-2-15,-21 8 1 16,15 14 1-16,-33 5-3 16,0-2 0-16,-20 2 3 15,-15 4 1-15,0 22-4 16,-28 3 1-16,-11-7 0 15,-3 4 2-15,-18-7-1 0,-17 13-1 16,-15 3 1-16,-7-9 1 16,18 12-1-16,-14-9-1 15,-14-7 1-15,-14-2-1 16,-11-7-9-16,-4-6-4 16,-10-7-81-16,-10-21-38 15</inkml:trace>
  <inkml:trace contextRef="#ctx0" brushRef="#br0" timeOffset="23628.838">16792 6460 292 0,'-7'-9'110'0,"7"9"-86"0,-3 0 20 0,3 0 5 16,0 0-12-16,0 0-1 15,7 0-5-15,0 0-2 16,7 0-16-16,7 0 8 0,11 0 2 16,10-3 0-16,4-4-2 15,3 7-5-15,4 0-2 16,0 0-6-16,11 0 0 16,6 0-7-16,4 0-1 15,0 7 0-15,-7-4 2 16,-3-3-1-16,-11 0-1 0,-4 0 1 15,-3 0-1-15,-7 0-9 16,-7 6-4-16,-8-3-53 16,-6 3-23-16,-7 4-79 15,-1 6-61 1,1-1 92-16</inkml:trace>
  <inkml:trace contextRef="#ctx0" brushRef="#br0" timeOffset="23975">16909 7194 312 0,'-22'9'115'0,"22"-2"-89"0,4-4 14 0,3 3 1 16,4-3 1-16,-4-3 4 15,10 0-7-15,8 0-1 16,7 0-22-16,3-3 6 0,4-3 5 16,7 3-11-16,7 3-1 15,10 3-5-15,15-3-1 16,-1 6-5-16,-3-3-3 16,1 3-3-16,-1-3 1 15,0 7 1-15,-4-10 0 16,-6 0 0-16,-4 0 0 15,-11-3-47-15,-7-4-18 0,-6-2-42 16,-8 6-18-16</inkml:trace>
  <inkml:trace contextRef="#ctx0" brushRef="#br0" timeOffset="27805.646">20292 6093 220 0,'7'-37'82'0,"-4"21"-64"0,1-3 13 0,-1 10 3 15,-3-1-9-15,0 1-2 16,0-4-5-1,0 1-1-15,0-1-9 0,0-2 4 0,-3 5 3 16,-4 1 2-16,0-1 1 16,-4 1 0-16,-3 3-2 15,-4-1-4-15,1 4 0 16,-1 3-5-16,-3 0-2 16,0 0 0-16,0 3 1 15,-4 4-1-15,0 2 0 16,-6 4-3-16,-12-1 1 15,-3 16 2-15,-7 7 2 16,1 9-3-16,-1 3-1 16,3 3-1-16,1-3-2 15,-1 10 1-15,-2-1 1 16,-1 10-3-16,10-3 0 16,12-16 1-16,-8 25 2 0,-7 15 3 15,7-5 2-15,7 6 1 16,8 6 2-16,6-6-1 15,11-10 2-15,7-12-2 16,7-3 0-16,11-10 1 16,6 0 4-16,12-9-8 15,2 6-3-15,1-12-2 16,4-7 1-16,6-6-1 16,7-6-1-16,11-9 3 15,7-1 2-15,-3-9-2 16,-4-9 0-16,-7-1-1 15,0-9-2-15,7 1 3 0,-7-1 0 16,0-6-1 0,-7-4 1-16,-4-5-2 15,-6-1 2-15,-12-8-2 16,-6-5 2-16,-7 1-4 0,-11 4 0 16,-14-1 1-16,-11 12 0 15,-14 1 0-15,-10 6 0 16,-4 6 0-16,-3 7 2 15,-8 5-6-15,-6 17 1 16,-1 21 1-16,1 13 1 16,10 6-2-16,7-3 0 15,14 0-3-15,15-6 1 0,13-7-13 16,15-5-3-16,13-7-35 16,12-10-14-16,-1 7-87 15,4 0-67 1,3 0 91-16</inkml:trace>
  <inkml:trace contextRef="#ctx0" brushRef="#br0" timeOffset="28674.039">21015 6940 220 0,'14'-10'82'0,"-7"4"-64"0,0 0 4 0,-3 3-1 16,-1-3 0-16,1-1 2 15,-1 1 3-15,1-3 1 16,-1-1-14-16,1-2 8 0,-1 2 2 0,-3-2 4 16,0-4 3-16,0 7-3 15,-3-4 1-15,-1 1-1 16,1 2 1-16,-4 1-2 15,-4 2 1-15,1 1-9 16,-4 6 0-16,-4 0-7 16,-7 3-1-16,0 4-2 15,-6 2 2-15,-1 7-3 16,-3 2 1-16,-4 4-5 16,0 7-2-16,4 5 0 15,3 10-1-15,4 3 0 16,3 6 0-16,4-9 0 15,7 3 0-15,7-9 0 16,3-7 0-16,11-3 2 0,7 1 3 16,11-10-4-1,10-4-1-15,8-5 2 16,3-7 1-16,-1-3-1 0,1-10 1 16,-3-5-2-16,-5-7-1 15,-2-7 3-15,-4-8 0 16,-4-7-1-16,-4 0 1 15,-6 3-2-15,-4 7-1 16,-7-1-2-16,-3 1 1 16,-4 9 1-16,-4 0 2 15,1 6-1-15,-1 3-1 16,1 4 3-16,-1 2 0 16,1 10 1-16,-1 10 0 0,1 8 0 15,-1 8 2-15,4 11 3 16,4 7 2-16,3 9-5 15,3-2-4-15,4-8-1 16,7-5 1-16,1-3-3 16,-1-7 0-1,0-6 1-15,0-3 2 0,-3-7-17 16,-1-3-6-16,1-2-32 16,3-7-14-16,-3-3-48 15,-4-4-20-15,-7-5-40 16</inkml:trace>
  <inkml:trace contextRef="#ctx0" brushRef="#br0" timeOffset="30388.248">22003 6855 228 0,'-4'0'88'0,"4"-3"-69"0,0-3 19 0,0 6 6 0,0 0-8 16,0 0 2-16,0 0-11 15,0 0-2-15,0 0-14 16,0 0 4-16,4 0 5 0,3 0 0 16,0 0 3-16,0 0-2 15,4 0 2-15,-1 0-2 16,4-3-1-16,4-4-4 16,7 7-2-16,3 0-6 15,7 0 0-15,7-3-1 16,4-3 1-16,0 6-2 15,0 0-1-15,3 0 1 16,8 0 3-16,3 6 0 16,3-3 2-16,-6-3-6 15,-4 0-1-15,-4 0-2 16,-7 0-2-16,-3 0 1 0,-7 0 1 16,-4 0-1-16,-7 0 2 15,-3 0-4-15,-4 0 0 16,-3 0 1-16,-4 0 2 15,0 7-1-15,-4-7-1 16,1 0-26-16,3-7-12 16,0 4-28-16,0-6-8 15,0-1-65-15,7-2-27 16,0-7 29 0</inkml:trace>
  <inkml:trace contextRef="#ctx0" brushRef="#br0" timeOffset="31706.252">24416 6043 204 0,'3'-22'77'0,"1"13"-60"0,-1-7 13 0,1 7 3 16,-1-1-8-16,-3 1-2 16,0-1-2-16,0-2-1 15,0-4-11-15,0 7 1 0,0-4 1 16,0 1 0-16,0-1 3 16,0-2 2-16,-3 2-1 15,-1-3-1-15,-3 1-1 16,0 5-1-16,0-2 2 0,-3-4-3 15,-5 7 1 1,1-4-5-16,-3 1-2 0,-4-1 2 16,-4 4 0-16,0-1 1 15,-3 4 2-15,-4 3-3 16,-3 6 1-16,0 3-1 16,-1 4 1-16,1 2-4 15,0 7-1-15,0 3 1 16,-1 0 2-16,1 6-1 15,0 7 0-15,-4 2-3 16,0 7-2-16,-3 9 5 16,6 1 4-16,5 5 1 15,3-2 2-15,3-4-4 16,11-3 0-16,3 0-3 16,11 10 0-16,11-4-1 15,13 1 0-15,8-7-2 0,7-6-2 16,0-3 3-16,10-10 2 15,4-3-4-15,7-3-1 16,7-3 0-16,0-6 0 16,-3-7 0-16,-8-2 2 15,-3-7-1-15,-4-4-1 16,1-8 1-16,3-13 1 16,-4-7-1-16,-3-8 2 15,-11-1-2-15,-7 0-1 16,-13 13 3-16,-15 0 0 15,-15 0-4-15,-9 6 1 16,-8 3-2-16,-3 6 0 16,-11 4 2-16,-11 9 2 15,-3 3-3-15,-3 6 0 16,3 16-1-16,7 4-2 0,11 2 0 16,6 0 3-16,12-2-11 15,6 2-2-15,7 0-24 16,8-6-10-16,10-6-26 15,7 0-11-15,7-10-82 16</inkml:trace>
  <inkml:trace contextRef="#ctx0" brushRef="#br0" timeOffset="32246.458">23541 7006 212 0,'-18'12'82'0,"15"-9"-64"0,-1 4 18 16,4-7 2-16,0 0-5 16,0 0 3-16,0 0 2 15,7 0 1-15,4-3-21 16,6-1 12-16,5-2 4 0,9 0-3 15,12 0-1-15,6 2-3 16,4 1 0-16,11-3-4 16,24-3-2-16,10-1-7 15,5 1-1-15,10-1-8 16,7 4-1-16,-4-3-2 16,-14 2 1-16,-10 1-2 15,-11 3 2-15,-10 0-4 0,-8 3 0 16,-10 0 1-16,-7 3 0 15,-7 0-9-15,-7 0-4 16,-8 0-26-16,-3 1-10 16,-3-4-32-16,-7 0-14 15,-4 6-75 1</inkml:trace>
  <inkml:trace contextRef="#ctx0" brushRef="#br0" timeOffset="32955.248">24038 7338 304 0,'0'-12'115'0,"4"5"-89"0,-1 4 19 0,-3 3 4 16,0 0-14-16,-3 3-2 16,-4 0-8-16,0 4-2 15,0 2-12-15,-4 1 2 0,0-1 1 16,1 10-3-16,-4 3 1 15,0 0-7-15,3 0-1 16,1 0-2-16,2-4-2 16,1 1-2-16,4-3-1 15,-1-4 2-15,4-2 2 16,4-4 0-16,3-3-1 16,0-3-2-16,7-6 1 15,4 0 1-15,10-4 2 16,4 1-3-16,7-1-2 15,3 4 2-15,4 6 2 16,-4 6 0-16,0 7-1 16,1 3 1-16,-1 6-1 0,0 3 0 15,4 0 2-15,0 3-1 16,-4 3-1-16,-3-2 3 16,-7-1 0-16,-7-3 3 15,-8 0 1-15,-6-3 10 16,-8 0 4-16,-6 0-3 15,-11-3 0-15,-11 6-10 16,-3-3-3-16,-4 0-3 16,-7-4-2-16,-3-5 1 15,3-7-1-15,7 0-7 16,-24-9 0-16,7 0-19 16,-4-3-6-16,10 0-5 15,5-1-3-15,6 1-8 16,7-3-3-16,4-1-12 0,10-5-5 15,1 2-73 1</inkml:trace>
  <inkml:trace contextRef="#ctx0" brushRef="#br0" timeOffset="33269.042">23971 7300 280 0,'-7'-3'104'0,"7"3"-81"0,4-3 23 0,-4 3 3 16,7-3 0-16,0 3 3 0,7 0-9 15,4 0-1-15,10 0-24 16,4 0 3-16,10 3 2 0,4 0-8 15,3 0-3-15,4 1-5 16,4-4-2-16,10 0-3 16,7-4-2-16,-4-2-15 15,-6-3-5-15,-8-4-45 16,-6 1-20-16,-5-1-104 16</inkml:trace>
  <inkml:trace contextRef="#ctx0" brushRef="#br0" timeOffset="34197.593">25689 6084 248 0,'4'-38'93'0,"3"23"-72"0,0-4 16 16,-4 9 4-16,5 1-4 0,-1 3 0 15,0 6-5-15,0 9 0 16,-4 19-18-16,1-6 7 0,-1 50 3 16,-3 10-8-16,0 31-2 15,0 6-4-15,0 3-1 16,0 4 1-16,4-4 1 16,-1-12 1-16,1-16 0 15,-1-16-2-15,1-12 1 16,-1-13-4-16,-3-15 1 15,0-4-5-15,0-12 0 16,0-9-1-16,0-7 1 16,0-6-2-16,0-12 2 15,-3-7-2-15,3-16-1 16,0-12-2-16,0-9 1 16,3-4 1-16,4 10 0 0,4-6 0 15,0 5 2-15,3 1-1 16,3 3-1-16,1 0-2 15,7 3 1-15,6 4-1 16,8 5 0-16,7 7 0 16,0 9 0-16,0 16 2 15,-4 19 0-15,1 9 0 16,-5 9 2-16,1 13-1 16,-4 0 2-16,-3 3 2 15,-4 13 2-15,1-3 3 16,-12-7 4-16,-10-3-2 0,-7-9 3 15,-7-7-6 1,-10-5-1-16,-12-4-6 16,-6-3-2-16,-18-4 0 15,-14-2 2-15,-3-6-3 0,3-4 0 16,7-3-1-16,7 0 0 16,10 0-9-16,8-3-5 15,10 0-28-15,11-3-9 16,14-6-43-16,14-4-16 15,15-12-62 1</inkml:trace>
  <inkml:trace contextRef="#ctx0" brushRef="#br0" timeOffset="37486.048">26942 6796 260 0,'-11'0'96'0,"11"0"-75"0,0 0 8 0,0 0-3 16,7-3-1-16,0 3 2 15,4 0 1-15,3 0 0 16,0 0-15-16,4 0 5 0,3 0 3 16,3 0 0-16,5 3-1 15,2-3-2-15,5 0-1 16,3 0-5-16,10 0-2 15,14-3-4-15,8-1-1 16,0-2-3-16,-8 0 1 16,-3 3-2-16,-11 0-1 0,1 3 1 15,-11 0-1-15,-8 0 0 16,-2 0 2-16,-8 3-3 16,0 0 0-16,-3-3 1 15,-4 0 0-15,0 0 0 16,-4 0 0-16,1 0-3 15,-4-3 2-15,-3 0-32 16,-4-4-15-16,-4 4-20 16,0 0-6-16,-3 0-77 15</inkml:trace>
  <inkml:trace contextRef="#ctx0" brushRef="#br0" timeOffset="37951.82">27407 6197 244 0,'0'-25'90'0,"0"22"-70"0,0-4 13 16,0 7-1-16,0 0-6 16,4-3 2-16,3 6 4 15,0 7 2-15,4 15-18 16,-1 3 11-16,4 10 5 0,-3 6-3 15,-1 21-2-15,-3 20-11 16,1 3-5-16,-8 0-6 16,0-1-2-16,-4 11-1 15,0-20 1-15,1-22-2 0,3 13-1 16,0-15 1 0,0-4-1-16,0-3-3 0,3-9 2 15,1-10-26-15,7-6-9 16,-4-3-37-16,7-10-14 15,0-6-69 1</inkml:trace>
  <inkml:trace contextRef="#ctx0" brushRef="#br0" timeOffset="38852.005">28607 5871 260 0,'-11'-7'96'0,"11"1"-75"0,4-6 14 0,-1 5 3 16,1-2-2-16,3 0 0 16,0-7-4-16,3 3-2 15,1-6-17-15,3 1 5 0,4-4 3 16,3-6 0-16,11-7-1 16,10 10-6-16,7-3-4 15,11 6-3-15,0 6 0 16,-3 0 9-16,-4 13 5 0,-4 3-5 15,-7 10-1 1,-6 5 2-16,-15 10 1 16,-11 7-5-16,-10-4 0 15,-7 7-6-15,-3-4-2 0,-8-3-5 16,-6-6 0-16,-5 6 0 16,-2-9 2-16,-5 6-1 15,1-3-1-15,3-3 1 16,4 0-1-16,3-7-3 15,8 7 2-15,6-10 1 16,11 4 0-16,11-7 0 16,10-3 0-16,7 1 0 15,4 2 2-15,0 3-1 16,3 4-1-16,-3 6 1 16,3 6-1-16,0 9 0 15,4 7 0-15,0 0-3 0,-4-4 2 16,-7-2 1-16,-3-4 2 15,-11 1-1-15,-7-4 2 16,-7 0-2-16,-7 0-1 16,-11 0 1-16,-3 1 1 15,-7-1 3-15,-4-3 2 16,-10-3-1-16,-11-6-1 16,-7-4-3-16,-3-9-2 15,3-3-2-15,10-3 1 16,4-3-17-16,11 0-8 15,7-1-19-15,10-2-10 16,4-1-25-16,7 1-10 16,7 3-91-1</inkml:trace>
  <inkml:trace contextRef="#ctx0" brushRef="#br0" timeOffset="39560.299">28233 6896 232 0,'-11'3'88'0,"8"0"-69"0,3-3 19 0,0 0 4 0,0 0-5 15,0 0 3-15,7-3 0 16,0 0 0-16,0-3-22 16,0 3 3-16,4-1 2 0,3 4-1 15,0 0-1-15,7 0-9 16,7 0-3-16,7 0-1 16,11 0 0-16,7-3 0 15,4-3 0-15,13-3 0 16,22-1 2-16,10 1 1 0,4 6 1 15,3-4-4 1,4 4-3-16,-10-3-2 0,-15 6-3 16,-14 0 1-16,-11 6 1 15,-10-3-3-15,-7 4 0 16,-7-4-1-16,-7-3-2 16,-8 6-41-16,-6-3-18 15,-4-3-43-15,-7 0-18 16,-7 0-31-1</inkml:trace>
  <inkml:trace contextRef="#ctx0" brushRef="#br0" timeOffset="40177.579">28279 7307 280 0,'0'-7'104'0,"3"1"-81"0,8 0 23 16,-4 0 3-16,3-1-9 0,5-2 2 15,2 0-9-15,8-1 0 16,3-6-19-16,7 7 1 0,4-3-1 16,0 2-3-16,-4 4 1 15,-3 6-1-15,0 6 1 16,-4 4 0-16,-3 2 0 15,-8 7 2-15,-3 3 2 16,-7 3-5-16,-3 3-1 16,-8 4-4-16,-6 5-1 15,-4 4-3-15,-4 3-2 16,-7-3 1-16,-3 6-1 0,0-7-3 16,3-2 0-1,4-7 2-15,4-2 2 16,2-4-2-16,8-3 0 0,7-7 3 15,11-5 1-15,7-4 1 16,3-6 0-16,3 0-5 16,-2-3-1-16,-1-7 1 15,0 10 2-15,0-9-35 16,0 9-17-16,0-9-29 16,1 5-11-16,-1-2-72 15,3-3-50 1,1-4 94-16</inkml:trace>
  <inkml:trace contextRef="#ctx0" brushRef="#br0" timeOffset="40712.477">29199 7335 272 0,'7'-22'104'0,"-3"13"-81"0,3-4 5 0,-3 7-2 15,-1 0 3-15,1-1 6 16,-4 1 2-16,-4 3 1 0,-3 3-20 16,0 3 7-16,-4 0 5 0,-3 3-5 15,0 4-2-15,-3 5-9 16,-5 4-4-16,-2 0-1 15,-1 9-1-15,-3 13-2 16,3 0 1-16,4 3-2 16,3 0 0-16,11-4-1 15,7-8 0-15,11 2 0 16,10-9 0-16,7-6-2 16,4-3-2-16,3-7 3 15,11-6 0-15,11-6-1 0,6-12 1 16,4-14 4-16,-3-5 4 15,-8-7-4 1,-7 3-2-16,-6-5-2 16,-12 5 0-16,-9 3-2 0,-12-2-1 15,-10-7 1-15,-10 6 1 16,-15-2-3-16,-10 2 0 16,6 7-1-16,-20 2-2 15,3 11-11-15,7 2-5 16,11 3-16-16,3 4-7 15,11-1-30-15,7 7-11 16,7-3-95 0</inkml:trace>
  <inkml:trace contextRef="#ctx0" brushRef="#br0" timeOffset="42785.54">30671 6761 200 0,'3'-12'77'0,"1"5"-60"0,-1-5 10 16,1 2 4-16,-1 1-6 15,4 0 3-15,0-7 4 16,0-3 4-16,-3 0-19 16,-1 0 15-16,1-6 5 0,-4 7 0 0,-4-1 3 15,-3 6-11-15,0-2-5 16,-3-1-8-16,-1 0 0 16,-3 1-3-16,-4-1 0 15,1 0-3 1,-4 7-1-16,-8 6-1 15,-6-4 2-15,-7 14-3 0,-8 5 1 16,-6 16-3-16,-1 19 0 16,-3 10-3-16,-3 9 1 15,-4-4-2-15,0 17-1 16,10 12 3-16,19-3 2 16,20-13 0-16,25-6 2 15,21-10 2-15,15-9 2 16,24-9-1-16,21-6-1 0,0-7-3 15,-7-9-1-15,-7-7-3 16,-7-5-2-16,-10-4 1 16,-8-6 1-16,-3-7-23 15,-7-5-8-15,-7 2-26 16,-8-3-10-16,-3-3-16 16,-6 1-7-1,-8 2-87-15</inkml:trace>
  <inkml:trace contextRef="#ctx0" brushRef="#br0" timeOffset="45561.891">18905 5846 196 0,'0'-51'74'0,"0"20"-58"0,4-35 16 15,-1 38 4-15,4 0-3 16,1-4 3-16,-1 7 0 15,0 3 2-15,0 4-21 16,0 8 8-16,0 10 3 0,0 19 0 16,0 19 3-16,0 15-4 15,0 13-2-15,-3 28 2 16,-4 31 0-16,0 16-8 16,-4 35-4-16,1-4-8 15,-1 29-5-15,0-13-4 16,4-6 1-16,0 0 5 0,4-25 5 15,3-16-7-15,4-13-1 16,-1 4-1-16,1-16 2 16,3-19-1-16,0-12 2 15,0-13-2-15,-3-9-1 16,-1-10 1-16,1-6 1 16,-4-9-1-16,0-7-1 15,0-6 1-15,0-3-1 16,0-6 2-16,4-7 1 15,-1-6-1-15,4 4-2 16,4-7 3-16,0 0 2 16,3-7-2-16,0 7-2 15,7 0 0-15,0 0-1 0,8-3 0 16,3-3 2-16,-1 6-1 16,8-3-1-16,0-4 1 15,11 4-1-15,13-3 0 16,15-3 2-16,-1 6 1 15,5-4 1-15,20 4-2 16,11 0 1-16,-4 0-2 16,22 0 2-16,14 0-2 15,-1-4-1-15,26 1 1 16,-1-3 1-16,22 2-1 16,3-2 2-16,14 0-4 0,0-1 0 15,14 1 3 1,-3-1 3-16,11 1-2 15,-1 0-2-15,50 2 0 0,-29 7-1 16,-6 0 0-16,-15 0 2 16,-14 7-3-16,1-4 0 15,-26-3 1-15,15 6 0 16,-11-6 0-16,-4 3 2 16,12-3 3-16,-19 9 2 15,15-2-1-15,-15 2 1 16,8 4-4-16,-1-1 0 15,-3 1-1-15,14-1 1 16,-14 4 0-16,22-3 3 16,-12-1-1-16,15 4 0 0,0 3-3 15,3-7 1-15,-3 4-2 16,-11-4-1-16,3 1 3 16,-24-1 2-16,-7-2-7 15,-10-4 0-15,-26 3 0 16,-24 1 3-16,-24-1 0 15,-15 1-1-15,-14-4 3 16,-11-3 0-16,-10 3-4 16,-4 1 1-16,4-1 0 15,4 0 2-15,6 0-3 16,4 1 0-16,4 2-1 16,20-3-2-16,18 1 5 0,1-4 3 15,-4 0-6-15,10-3 0 16,4 0 2-16,-7 0 4 15,-15 0-3-15,-17 3-1 16,-14 0 0-16,-14 0 0 16,-14 1 2-16,-11-4 1 15,-7 3-1-15,-7-3 1 16,-7 0-2-16,0 0-1 16,0 0 1-16,4-7 1 15,3 1-3-15,-4 0 0 16,5-4-1-16,-1-2 0 15,0-4 2-15,3-3 0 16,1-6 0-16,-1 3 0 16,-3-6 0-16,1 0 0 15,-5-3 0-15,1-7 0 0,-1-9 0 16,1-28 0-16,6-23 0 16,11-2 2-16,8-10-1 15,2-18 2-15,5 6-4 16,-1 9 0-16,0-13 1 15,0-15 0-15,-3 6-3 16,-11-15 0-16,-3-26 2 16,0-2 2-16,-8-33-2 15,1 23 0-15,-8 10 1 16,-3 15 2-16,-3 21-1 16,-4 36-1-16,0 18 1 15,0 13-1-15,0 15 0 0,3 1 0 16,1 2 0-16,-1 1 0 15,4 2-3-15,-4 1 2 16,1 12 3 0,-4 1 1-16,-4 8-4 0,-3 7 1 15,-7 6 0-15,-7 4 0 16,-15 15 0-16,1-7 0 16,-4 7 0-16,4 7 0 15,-4-7-3-15,0 6 2 16,-3-3 1-16,-11-3 0 15,-11 0 0-15,-10 6 0 16,4-2 0-16,-12-4 0 0,-20-4 2 16,-11 4 1-16,0-6-1 15,-17 3-2-15,-19-3-2 16,12-4 1-16,-19-2 3 16,-2-1 1-16,2 1-10 15,-24-1-5-15,7 4 14 16,-21-1 8-16,4 1-7 15,-8-1 0-15,-3 7-5 16,7-3 0-16,-11-3 4 16,18-1 1-16,-10 7-4 15,10-6 1-15,7-1 0 16,-14 1 2-16,14 3-1 16,-25 3-1-16,7 3-2 15,-10 3 1-15,3 0 1 0,-10 3 0 16,0 0 0-16,0 4 0 15,-8-4 0-15,8 0 2 16,-7 1-1-16,7-4-1 16,-15 3-2-16,8-3 1 15,-11-3 3-15,14 6 1 16,-14-3-4-16,18 7 1 16,-18-1 0-16,18 1 2 15,-14 5-1-15,20 1-1 16,-9 0-2-16,17 6 1 15,6-3-8-15,-2-1-4 16,27 1 13-16,-2-3 9 16,2-4-4-16,25 1 0 15,4 6-5-15,-7 0-1 16,10-1 1-16,22 11 0 0,-1-1 0 16,1 0 2-16,7 0-3 15,17-6 0-15,11 3 1 16,10-6 0-16,7 0-3 15,11-3 0-15,8-4 2 16,9-6 2-16,11 4-5 16,8-4-1-16,6-3 2 15,4 3 3-15,3-2-4 16,4-4-1-16,0 6-20 16,0-3-9-16,0-3-26 0,0 6-12 15,7-3-72-15,4 4-32 16</inkml:trace>
  <inkml:trace contextRef="#ctx0" brushRef="#br0" timeOffset="49615.188">15970 487 184 0,'18'-47'68'0,"-8"22"-52"0,8-22 8 16,-11 31 0-16,4-3 1 15,-1-6 2-15,1-3-3 16,0 0-1-16,-1 9-12 16,1-3 0-16,-1 0 2 0,4 0-1 15,-3 7 3-15,0-4 1 16,-1 12-1-16,-3 4 4 15,-3 6 0-15,-1 13-2 16,-6 12 0-16,-1 23-3 16,-3 8 1-16,0 13 1 15,-4-3 2-15,1 13-6 0,-1 24 1 16,1 4-6-16,-1 0-2 16,4 28-2-16,0 3-3 15,4 13 3-15,3 21 0 16,0-9-1-16,3 26-2 15,1-4 1-15,-1 19 1 16,1-7 3-16,-1-5 2 16,4 15-1-16,0-16 1 15,4 19-4-15,3-15 0 16,0 9-1-16,4 9-2 16,3-6 1-16,0 7-1 15,0-1 0-15,7 10 2 16,-6-13-1-16,2 19-1 15,1 25 1-15,-7-3-1 16,-8-41-3-16,-3-31 2 0,-3-9-4 16,-4-14-1-16,-4-21-2 15,-6-12 2-15,-4 2 4 16,-1 4 3-16,-2-13 0 16,-4-3-1-16,-4 7-2 15,-3 5 1-15,3-15 1 16,4-13 2-16,3-12-3 15,4-6 0-15,7-7 1 16,4-3 0-16,-1-6 0 16,0-7 0-16,1-5 0 15,-4-1 0-15,-7-9 2 16,-4-3 1-16,-7-4 1 16,-3-2 0-16,-4-4-2 15,1-3-2-15,3-3 1 0,3-6 1 16,0-3 1-16,4-7 1 15,0-2-2-15,3-4 1 16,-3 0 0-16,0 0 1 16,-4 0-2-16,-3 0 1 15,-7-3 0-15,-11 0 1 16,-7 0-2-16,-11-3 1 16,1-3-4-16,-11-7-2 15,-21 1 2-15,-22-1 2 0,-3 4 2 16,-28-1 1-16,-14 10-2 15,-18 7 1-15,-18 2-2 16,-17 4 2-16,-14 9-2 16,-25 3-1-16,3 3 1 15,-27 3 1-15,2 1-1 16,-6-4-1-16,-18 0 3 16,18-3 0-16,-18-3-1 15,4 0-2-15,3-3-2 16,-14-3 1-16,14 2 1 15,1 1 2-15,-8 0-1 16,14 0-1-16,-10-7 1 16,17 1-1-16,0-4-3 15,1-2 0-15,13-4 2 0,-7-3 2 16,15 0-2-16,-8 0 0 16,15 3 1-16,-15 0 2 15,22 6-3-15,-18 4 0 16,21 6-1-16,-18-4 0 15,29-2 4-15,-18-4 1 16,25-2-4-16,-11-14 1 16,18 7 0-16,-8-9 2 15,12 9-1-15,13 6-1 16,-17 4-2-16,21 12 1 16,-14 9-6-16,7 3 0 15,7 7-6-15,-14 3-2 0,21-6 2 16,-11-4 0-1,11 7-8-15,7-10-4 16,0-2-19-16,11-7-8 0,10-10-36 16,8-3-16-16,9 7-25 15</inkml:trace>
  <inkml:trace contextRef="#ctx0" brushRef="#br0" timeOffset="53744.412">3281 9853 288 0,'-14'9'110'0,"10"-9"-86"0,-3 3 9 16,7-3 0-16,0 0 1 15,0 0 6-15,0 0-1 16,0 3 0-16,0 1-21 15,0 2 5-15,7 0 4 0,-3 4-4 16,6-1-1-16,8 0-4 16,10-9-1-16,39-6-5 0,18-6-2 15,24-4-4-15,39-3-1 16,1 3-1-16,16-2 0 16,-9 14 0-16,-22-2 0 15,-21 6-2-15,-18 6-2 16,-25-2 1-16,-6-4-1 15,-15 6-5-15,-6-6 1 16,-15-6-31-16,-4 6-14 16,-6-4-28-16,-7-2-10 15,-11 6-96 1</inkml:trace>
  <inkml:trace contextRef="#ctx0" brushRef="#br0" timeOffset="54209.769">3919 9984 304 0,'0'-18'115'0,"0"11"-89"0,0 7 14 0,0 0 1 15,7 0 1-15,0 13 4 16,1 6-2-16,-1 9-1 16,-4 6-23-16,1 7 2 0,-4 6-1 15,-7 10-7-15,-4 21-1 16,0 4-5-16,4 2-3 16,-3-9-5-16,-1-6 0 15,4 4 0-15,0-11 0 16,7 1-29-16,7-10-13 0,0-9-40 15,4-9-18-15,-1-7-77 16</inkml:trace>
  <inkml:trace contextRef="#ctx0" brushRef="#br0" timeOffset="54455.792">4113 10633 344 0,'-24'-15'129'0,"24"15"-100"0,-4 3 20 0,8 0 2 16,-1 3-11-1,4 4 2-15,4 2-15 0,3 4-5 16,4 3-12-16,-1 3-4 0,-3 0-2 16,4 12-2-16,0 1 1 15,-1 2-11-15,1 1-4 16,-4-4-47-16,4 1-21 15,-4-7-107 1</inkml:trace>
  <inkml:trace contextRef="#ctx0" brushRef="#br0" timeOffset="54734.526">4498 10643 348 0,'-14'-22'129'0,"14"19"-100"0,3 0 29 15,-3 3 8-15,4 6-21 16,-4 6-3-16,-4 7-11 16,-3 6-5-16,-3 10-14 15,-8 21-1-15,-3 13 2 0,3 10-7 16,-10-4-3-16,3 3-2 16,-3 13 1-16,0 0-3 15,3-6 0-15,-3-10-12 16,7-6-5-16,3-9-17 15,4-10-7-15,3-3-11 16,4-10-5-16,4-8-19 0,3-10-9 16,3-7-57-1</inkml:trace>
  <inkml:trace contextRef="#ctx0" brushRef="#br0" timeOffset="55050.755">4734 10681 396 0,'0'0'148'0,"4"6"-115"0,-4 9 11 0,0 1-5 0,0 6-13 16,-4 19-3-16,1 22-7 15,-4 9-2-15,0 3-8 16,0 19-2-16,-4 16 0 0,0-7-2 16,4-9-2-16,0-12 1 15,0 2-1-15,7-8-27 16,0-7-9-16,0-19-28 16,0-9-13-16,7-19-24 15,4-13-10-15,-4-9-11 16</inkml:trace>
  <inkml:trace contextRef="#ctx0" brushRef="#br0" timeOffset="55395.956">4731 10815 360 0,'-18'22'134'0,"15"3"-104"0,3 13-2 0,3-22-8 16,4 6-9-16,0 0 3 15,7 0 6-15,4-1 2 16,14 1-11-16,3-3 7 0,14-3 2 16,4-4 5-16,0-8 4 15,-3-8-2-15,-12-5 1 16,1-13-14-16,-11-9-3 16,-3-7-7-16,-18-3-3 15,-7-3 0-15,-10 1-1 16,-22-1-7-16,-7 3 0 0,-7 3 1 15,0 10 3 1,4 9 0-16,7 10-1 16,-1 6 0-16,8 3 3 0,11 3-24 15,6 0-11-15,7 3-34 16,12-3-14-16,16 1-96 16</inkml:trace>
  <inkml:trace contextRef="#ctx0" brushRef="#br0" timeOffset="55813.992">5465 10746 392 0,'-22'10'148'0,"22"-7"-115"0,4 3-3 0,3-6-7 16,4 3-8-16,6-3 3 15,4 0-4-15,8-3 2 16,-8-3-9-16,0 0 5 0,-3-4 1 15,-4-2-4-15,-7 2-3 16,-11-2-3-16,-3 2-3 16,0 1-2-16,-14 3 1 15,-14 6 3-15,-1 9 3 16,8-3 11-16,-7 23 5 16,-7 24 2-16,3 3 1 15</inkml:trace>
  <inkml:trace contextRef="#ctx0" brushRef="#br0" timeOffset="63412.298">5334 10781 228 0,'0'-6'85'0,"-4"-1"-66"0,1 4 14 15,3 3 2-15,0 0-7 16,-4 0 0-16,1 3 2 16,-1 0 4-16,1 4-19 15,3-1 12-15,0-3 3 0,0 0 2 16,0 0 1-16,0 1-1 0,3-1 0 16,1 0-6-16,3 3-2 15,0 0-4-15,4-3-1 16,3 7-6-16,3 6 0 15,8-4-4 1,-4-2 2-16,7 5-2 0,4-2 0 16,7-4-3-16,-7 1-1 15,3-4-1-15,0-3 0 16,1-3-2-16,-8 0 1 16,7-3-2-16,0-3 2 15,1-1-2-15,-1 1 2 16,-3 0-2-16,-4-4-1 15,0 1 1-15,-3-4 1 16,-4-2-1-16,-3 2-1 0,-4-3-2 16,-4 1 1-16,-3-4 3 15,-7 0 1-15,-7 0-1 16,-7 1-2-16,-11 2-2 16,-3-3 1-16,4 10 1 15,-8-4 0-15,0 4 0 16,4-1 2-16,-4 4-3 15,0 3 0-15,1 3-1 16,-5 3-2-16,1 3 3 16,-7 1 0-16,-1-1 1 15,5 3 0-15,-8 4 0 16,7-1 0-16,7 1 0 0,-3 6 0 16,3 6-3-16,4 0 2 15,3 6 1-15,8 10 0 16,-1 3 0-16,7 0 0 15,8-3-3-15,3 2 2 16,7-5 1-16,11-3 2 16,3-1-1-16,10-9 2 15,19 0 2-15,6-3 4 16,4-3-2-16,0-10 1 16,0 1-5-16,4-4 0 15,3-6-3-15,0-6-1 16,-4 3 1-16,-10-4 2 15,-7-2-1-15,-11 6-1 16,-3-3 1-16,-14 2 1 16,-4 4-6-16,-7 0-1 15,0 4-14-15,-7-4-5 16,0 0-29-16,0 0-14 0,0 0-30 16,-4 0-15-16,-3 6-71 15</inkml:trace>
  <inkml:trace contextRef="#ctx0" brushRef="#br0" timeOffset="65303.852">7687 10276 236 0,'-7'-6'90'0,"3"3"-70"0,1-4 17 0,3 4 4 15,-4 0-4-15,1 0 0 16,-1 0-5-16,1 3-2 16,3-3-17-16,0 0 3 0,0-1 2 15,3-2-2-15,8-6 1 16,7 2 2-16,13-9 2 15,15-3 0-15,11 0-1 16,3 1-2-16,-4-1 1 16,4 3-6-16,0 16 0 15,3 3 1-15,-3 3 3 16,-7 12 2-16,-10 1 1 16,-15 3 0-16,-17 3 0 0,-15 3-7 15,-14 3-3-15,-6 10-5 16,-5 3-4-16,-2 2 0 15,-1 5-1-15,0-8 0 16,0-2 2-16,4-7-1 16,4-3-1-16,2-6-2 15,8-6 1-15,4-3-1 16,3-4 0-16,7 0 2 16,3 1 0-16,4-4-3 15,7-3 2-15,4 7 1 16,0-1 2-16,6 4-1 15,4 5-1-15,4 4 1 16,7 3-1-16,0 4 0 16,0 15 0-16,-4 6 0 0,-3 3 2 15,-8-3-1-15,-10-6-1 16,-6-3 3-16,-12-7 0 16,-7-2 1-16,-10-4 0 15,-7 0-5-15,-4-9 1 16,-7-3 0-16,-3-4 2 15,-11-2-1-15,-7-4-1 16,-7-3 1-16,4-3-1 16,3-3-9-16,10-3-2 15,12-1-7-15,9 1-4 16,8 0-19-16,11 0-9 16,10-1-28-16,21 1-11 15,7-3-52-15,14-7-20 16,4-9 30-1</inkml:trace>
  <inkml:trace contextRef="#ctx0" brushRef="#br0" timeOffset="66250.269">8580 10254 252 0,'14'-22'93'0,"-7"10"-72"0,3 2 25 0,-3 1 5 15,0 6-2-15,-3-4 3 16,3 7-3-16,-3 0 0 16,3 10-27-16,-4-1 5 0,-3 16 3 15,0 10-3-15,0 21 1 16,-3 16-11-16,-1 0-5 15,1 10-7-15,-5 3-2 16,1 6-1-16,0-7 1 16,0-9-2-16,0-9-1 15,4-12 3-15,-1-10 0 16,4-10-1-16,0-6 1 16,4-3 0-16,-1-9 3 15,4-3-3-15,0-4 0 16,4 0 1-16,7-6 0 0,10-3-2 15,7-3-2-15,11-3 1 16,10-3 1-16,4-1-1 16,7 4 2-16,15 3 0 15,13 0 1-15,0 3-5 16,-3 3 1-16,7 3 0 16,3 0 0-16,0-2 0 15,-10-1 2-15,-11-3-3 16,-14 0 0-16,-11 0 1 15,-3 0 2-15,-10 0 1 16,-12-3 1-16,-2 3-5 16,-8 0 1-16,-3 0 2 15,-4 0 1-15,-4 0-1 0,-3 0-2 16,0-4 1-16,0-2 1 16,-3-6-1-16,-1-17-1 15,1-2 1-15,-4-16-1 16,0-9 0-16,0-4 0 15,-4-15 0-15,-3-29 2 16,0-6-3-16,0 1 0 16,0-17 1-16,0-2 0 15,0 18-3-15,4 16 0 16,-1 16-1-16,1 12 3 16,-1 22 2-16,-3 9 2 15,0 7-6-15,0 9 0 16,0 10 1-16,3 6 3 15,-3 3 0-15,0 0-1 0,0 3-2 16,-4 3 1-16,-6-3 1 16,-8 7 2-16,-14-1-1 15,-21 1 2-15,-3 5-2 16,-11 1 2-16,-14-4-2 16,-18 4 2-16,3 0-4 15,8-4-2-15,7-5-1 16,3-4 0-16,8-3-4 15,6 0-2-15,11 0-15 16,11 0-4-16,10 9-42 16,7 1-19-16,11-1-52 15,11 13-23-15,6-6 24 16</inkml:trace>
  <inkml:trace contextRef="#ctx0" brushRef="#br0" timeOffset="66909.806">9006 10304 260 0,'11'-25'96'0,"-7"13"-75"0,3 5 14 16,-7 7 1-16,0 0-2 15,3 4 2-15,1 5-6 16,-4 10-2-16,-4 12-15 15,1 16 1-15,-4 10 0 0,-4-4 1 16,-3 0 1-16,-4-3 3 16,1-6 2-16,-5-6 0 0,1-4-1 15,4-5-2-15,2-7-1 16,1-10-7-16,4-6-4 16,3-6-3-16,3-6-3 15,4-6 1-15,7-7-1 16,4-13 0-16,3-15 2 15,7-19-1-15,4 7-1 16,0-1 1-16,3 4-1 16,0 3-3-16,-3 9 2 15,-4 9 1-15,0 7 0 16,0 9 2-16,-3 7 1 16,-1 8 3-16,-2 8 1 15,-5 11-1-15,-3 10 1 16,-7 19 0-16,0 16 1 15,-3 9-2-15,-1-6-1 0,1-4-6 16,3-2 1-16,0-7 0 16,0-10 2-16,0-2-12 15,0-13-6-15,0-9-33 16,0-10-16-16,-4-9-19 16,1-6-8-16,-5-7-76 15</inkml:trace>
  <inkml:trace contextRef="#ctx0" brushRef="#br0" timeOffset="67078.509">8950 10367 320 0,'-21'-6'121'0,"21"12"-95"0,-4 13 11 0,8-13-2 15,3 7-18-15,7 2-4 16,7 4-8-16,4 0-2 16,3-7-1-16,0 7-4 0,4-3-1 15,0 0-9-15,-4-4-3 16,-3-2-45-16,-4-1-18 15,0-3-55 1</inkml:trace>
  <inkml:trace contextRef="#ctx0" brushRef="#br0" timeOffset="67661.913">9349 10336 332 0,'-7'-13'126'0,"7"7"-98"0,-4 6 10 0,4 0-1 0,0 0-6 15,-3 6 4-15,-5 3-6 16,1 10-1-16,-7 16-15 16,0 9 1-16,-3 3 0 0,-1 0-3 15,4-3 1-15,0-7-5 16,7 1-2-16,7-7-2 16,7-3-3-16,10-9-2 15,8 3-1-15,3-9 2 16,4-4 0-16,0-6-2 15,-1-3 2-15,1-6 1 16,-4-3 2-16,-6-4-3 16,-5-6 0-16,-3 0 3 15,-7 4 1-15,-7-4-1 16,-3 0-2-16,-11 0 1 0,-7 4-1 16,-4 2-3-16,-3 4 2 15,-1 2 1-15,5 7 0 16,6 0-3-16,4 0 2 15,7 0-1-15,7 0 0 16,11-9 2-16,6 0 0 16,4-1 0-16,4-9 0 15,3-3 0-15,-3-3 0 16,0-6 2-16,-4 3 3 16,-4 3 0-16,-2-3 2 15,-8-7-4-15,-7 7 0 16,-7 3-1-16,-8 0-2 15,-6 3-2-15,-3 6-1 16,-1 3-1-16,0 7 3 0,4 3 0 16,3 3 1-16,4 3-18 15,7 3-5-15,7-2-35 16,11 8-13-16,6-2-31 16,8 5-14-16,0 7-17 15</inkml:trace>
  <inkml:trace contextRef="#ctx0" brushRef="#br0" timeOffset="68006.269">9730 10423 308 0,'17'-22'115'0,"-6"7"-89"0,6-4-3 0,-6 10-9 16,0-4-10-16,-1 4-3 16,-3-1 0-16,-3 7 1 15,-4-3-1-15,-4 3 6 0,-3 3 5 16,-7 0 7-16,0 3 3 15,-4-3 2-15,-3 9 0 16,0 1-2-16,0 5 1 16,0 10-4-16,3 7 0 15,0 2-4-15,1 10 1 16,3 0-5-16,0-6 1 16,7 6-3-16,3-10 0 15,8-3-1-15,6-6 0 16,11-6-4-16,11-9-1 15,10-1-3-15,4-6-1 16,-7 0-10-16,-4-3-5 0,-10 0-43 16,-4 0-19-16,-7 0-41 15,-3 4-18-15,-11-4 3 16</inkml:trace>
  <inkml:trace contextRef="#ctx0" brushRef="#br0" timeOffset="69686.671">10552 10160 220 0,'3'-13'82'0,"1"7"-64"0,-1-3 18 16,1 3 2-16,-1-1-3 15,1 1 2-15,-4 0-5 16,0-1 0-16,0 7-18 16,0 0 10-16,0 7 3 0,-4 2 1 15,1 7 3-15,-4 3-11 16,-4 3-2-16,-3 6-6 16,0 0-2-16,0 3-6 15,0 1-3-15,3-1 0 16,0-3-1-16,4 1-3 15,4-8 2-15,3-5 3 0,3-3 1 16,4-10-1-16,1 3-2 16,2-6 1-16,4-6-1 15,0 3 0-15,4-7 2 16,3 1-1-16,7-1-1 16,1 1-2-16,2 0 1 15,5 2-1-15,-1 1 0 16,0 6 2-16,0 10 2 15,1 5-1-15,-5 10-1 16,1 7-2-16,-4 5 1 16,1 4 1-16,-5-3 2 15,-2 6-1-15,-5-7 2 0,-3 1 7 16,-3-4 3-16,-4 4 2 16,-4-4 4-1,-3-2-5-15,-3-10 2 0,-4 3-7 16,-4-10-3-16,4-2-3 15,-17-7 0-15,2 1-2 16,-27-4-1-16,-11 3-2 16,0-3-1-16,4 3-7 15,6-2-2-15,8 2-15 16,7-3-6-16,6 3-11 16,8-3-3-16,7-6-14 15,7-3-6-15,7-7-52 16,11-2-68-16,10-1 58 15</inkml:trace>
  <inkml:trace contextRef="#ctx0" brushRef="#br0" timeOffset="70048.093">10643 10085 280 0,'-10'0'104'0,"6"0"-81"0,1 9 16 0,3-6 3 0,-4 4-5 16,1-1 0-16,3 0-3 15,0 0 1-15,3 1-19 16,4-1 6-16,7-3 5 0,11-3-6 15,14-6-2-15,7 0-9 16,3-1-4-16,4 1-6 16,0 3-2-16,7 3-4 15,-14 0 1-15,-7 0 1 16,3 3 2-16,4 3-48 16,-11-3-18-16,-3 1-65 15,-11-4-26-15,-10-7 29 16</inkml:trace>
  <inkml:trace contextRef="#ctx0" brushRef="#br0" timeOffset="72135.5">11906 10097 204 0,'-10'-40'77'0,"10"40"-60"0,-4-26 13 0,4 20 1 16,0-3-1-16,0 3 2 16,4-1-2-16,-1 1 1 15,1 3-17-15,-4 3 7 0,3 12 3 16,1 1 5-16,-4 15 2 15,0 0-3-15,-4 19 0 16,4-9-12-16,-7 40-2 16,0-15-4-16,0 19-1 15,0-23-1-15,0 13 0 16,3-18-4-16,4 8-1 16,0-11-1-16,0-4 1 15,0-10 4-15,4-9 4 0,0-3-2 16,-1-9 0-16,1-3-5 15,-1-7-1-15,1-3-1 16,-1 3 1-16,1-2-2 16,3-4-1-1,0 0 3-15,3-4 2 0,-3-2-2 16,11-3-2-16,-4 6 2 16,25-13 0-16,-7 6-1 15,28 1-2-15,-11 0 1 16,22-1 1-16,-15 4-1 15,39 0-1-15,-21 3 1 16,22 6 1-16,-22 0-1 16,17 0-1-16,-16 0 1 15,16 3-1-15,-20-2 0 0,3 2 0 16,-14-3 0-16,0 0 2 16,-11 0-1-16,-3 0-1 15,-7 0 3-15,-4-3 0 16,-7 7-4-16,-3-4 1 15,-4-3 0-15,-3 6 2 16,-4-3 1-16,-3-3 1 16,-4 0 0-16,0-3 0 15,-4-3 0-15,-3-4 0 16,0 4 0-16,-3-13 2 16,-1 4-5-16,-3-26-1 15,0 6 0-15,-3-34 0 16,2 13-3-16,-2-22 0 15,3 12-1-15,0-22 3 0,0 22 0 16,0-3 1-16,0 16 0 16,0 3 0-16,3 9-3 15,-3 6 2-15,3 7 1 16,1 3 2-16,-1 3-1 16,1-3-1-16,-1 13 3 15,-3-4 0-15,4 3-4 16,-4 1 1-16,0 2 0 15,-7 1 0-15,3 3-3 16,-10 3 2-16,3-1 1 0,-14 4 0 16,8 0 0-16,-15 4 2 15,7-1-3 1,-14-3 0-16,7 0 1 16,-31 0 0-16,13 0 0 15,-24 6 0-15,18 0-3 0,-32 4 2 16,20-4-4-16,-23 3 1 15,17 1-5-15,-1-1 1 16,19-6-9-16,3 7-2 16,11-1-17-16,10 1-4 15,7-1-32-15,14 0-14 16,4 4-86 0</inkml:trace>
  <inkml:trace contextRef="#ctx0" brushRef="#br0" timeOffset="72764.18">12753 10085 204 0,'7'0'77'0,"-7"0"-60"0,7-10 15 0,-7 10 4 15,4 0-3-15,-1-3 1 0,1-3 0 16,-1 6 4-16,-3 0-21 16,0 0 4-16,-7 6 2 0,0-3 1 15,-14 16 1-15,3-6-8 16,-10 12 0-16,7-6-8 16,-11 12-3-16,4-6-3 15,-4 13 0-15,4-7-4 16,-4 10 0-16,7-4 1 15,-3 4 0-15,7-9-5 16,-4-7-1-16,8 0-24 16,3-10-8-16,3-2-13 0,4-10-4 15,0 0-25-15,3-9-9 16,1 3-21 0</inkml:trace>
  <inkml:trace contextRef="#ctx0" brushRef="#br0" timeOffset="73079.316">12280 10091 268 0,'-3'-6'101'0,"3"6"-78"0,10-3 17 0,-10 3 3 16,11 0-6-16,-4 0 3 0,11 3-5 15,-4 6-1-15,7 7-19 16,-4-4-2-16,8 10-2 0,-4-3-4 15,11 6-2-15,-7-3-2 16,10 10 0-16,-3-4-2 16,7 6 2-16,-8-6-2 15,8 7 2-15,-7-4-4 16,-4-6-2-16,-3-6-1 16,-4 0 0-16,-3-3-22 15,-8-7-7-15,1 1-13 16,-4-7-1-16,-4-3-13 15,1-7-2-15,-4 1-63 16</inkml:trace>
  <inkml:trace contextRef="#ctx0" brushRef="#br0" timeOffset="73470.213">12129 10270 276 0,'0'0'104'0,"0"0"-81"0,17 0 14 0,-13 0-1 16,10-3-2-16,-4 3 2 15,15-3-13-15,-4-1-4 0,15 1-11 16,-8 0-3-16,18 0 1 0,-8 0-1 16,26 0 0-16,-8 3-6 15,11 0-1-15,-14 0-2 16,4 0 3-16,-11 0 0 16,-4 3 1-16,-7-3-16 15,-7 0-6-15,-3 0-14 16,-7 0-2-16,-1 0-2 15,-6 0 0-15,-4 0-49 16,-3-3-56 0,-1 0 40-16</inkml:trace>
  <inkml:trace contextRef="#ctx0" brushRef="#br0" timeOffset="73831.296">12555 9972 272 0,'-3'-3'104'0,"3"3"-81"0,-4 0 9 0,4 0-2 16,0 0-3-16,0 0 1 0,-3 12-4 15,-1-2-1-15,-3 15-12 16,4-3 2-16,-4 12 1 0,0-6-7 16,0 16-2-16,-1-6-3 15,-2 18-2-15,3-12 1 16,-4 10 1-16,4-7-3 16,4-3 0-16,-1-10-4 15,4-6 1-15,0-3-33 16,4-6-13-16,-1-3-48 15,8-7-17-15,-4 1 0 16</inkml:trace>
  <inkml:trace contextRef="#ctx0" brushRef="#br0" timeOffset="77089.057">14196 9762 240 0,'3'-13'90'0,"1"7"-70"0,-1 0 13 0,-3 6-1 15</inkml:trace>
  <inkml:trace contextRef="#ctx0" brushRef="#br0" timeOffset="77329.811">14210 9743 474 0,'3'13'45'0,"-3"5"-23"16,0 14-2-16,-3 30 0 0,-1 7-2 15,1 4 1-15,-4 8-1 16,0 16-2-16,0 7-6 15,3-4-2-15,1-12-2 16,-1 0 1-16,4-1-4 16,0-21-2-16,0-12 0 15,0 5 1-15,0-12-3 16,0-3 0-16,0 0 1 16,0-22 0-16,0 3 0 15,0-9 0-15,0-4-20 16,4-9-7-16,-1 1-30 15,1-11-14-15,-1 1-88 16</inkml:trace>
  <inkml:trace contextRef="#ctx0" brushRef="#br0" timeOffset="78019.476">14711 10122 212 0,'10'-15'82'0,"-3"2"-64"15,1-6 9-15,-5 10-2 0,1-4-4 16,-1-2 2-16,1-1-2 16,-4 4 2-16,0-1-13 15,0 4 10-15,-4 2 6 0,1 4-1 16,-4 3 0-16,-4 3-2 16,0 4-3-16,-3 5-6 15,-3 7-1-15,-5 3 1 16,-6 3 1-16,0 13-6 15,-4-1-3-15,1 10 1 16,-1 13 2-16,4 9 2 16,-1 12 3-16,8-9-5 15,4 4-1-15,2-4-2 0,5 3 1 16,6-3-4-16,11-9 0 16,7-4-1-16,18-11 1 15,14-11-2-15,11-12 2 16,-1-12-2-16,0-10-1 15,-3-9 5-15,7-13 1 16,4-16 0-16,-1-5 1 16,1-1 0-16,-4-6 1 15,-11-10 0-15,-10-9 0 16,-11-12-2-16,-14 0-1 16,-14 2-3-16,-17 1 1 0,-15-13-2 15,-10 13 2-15,-8 3-4 16,-3 12 0-16,4 13-1 15,-1 16 0-15,1 15 0 16,3 13-2-16,7 10-13 16,11 5-6-16,11 1-43 15,13-4-20-15,11 0-103 16,4-5-52 0,3-8 119-16</inkml:trace>
  <inkml:trace contextRef="#ctx0" brushRef="#br0" timeOffset="79475.912">16330 9975 240 0,'-7'-3'90'0,"7"3"-70"0,0-3 17 16,0 3 2-16,0 0-6 15,0 0 1-15,-3 3-2 16,-1 0 2-16,4 3-18 0,0 1 2 16,7-1 2-16,4 0 0 0,10-6 0 15,18-3-8-15,14-3-3 16,6-1-7-16,5 1-2 15,7 3 0-15,10 3 2 16,7 6-1-16,-7 4-1 16,-7 2 3-16,-7 1 0 15,-3-4-4-15,-4-3 1 16,-4-2 0-16,-17-8 2 16,-7 1-3-16,-1-6-2 15,-2 3 4-15,-12-1 3 16,-3 1-28-16,-14 6-13 15,-10 3-12-15,-8 4-3 16,-3-1-14-16,0 0-3 16,0 3-56-16</inkml:trace>
  <inkml:trace contextRef="#ctx0" brushRef="#br0" timeOffset="79760.254">16341 10326 260 0,'-36'25'99'0,"29"-15"-77"0,4 9 13 0,3-16 1 15,3 3 1-15,8-3 2 16,7-3-8-16,13-3-4 16,19-3-15-16,10-1 6 0,3-2 2 15,1 0-4-15,6-4-1 16,1 10-9-16,-4-3-2 15,-7 6-4-15,-7 0-1 16,-11 0-17-16,-7 0-8 16,-6 0-28-16,-8 0-13 15,-7 0-38-15,-4-4-16 16</inkml:trace>
  <inkml:trace contextRef="#ctx0" brushRef="#br0" timeOffset="80751.731">15974 9514 228 0,'3'-47'85'0,"1"31"-66"0,3-6 14 0,0 13 4 16,0 0-8-16,0-1 0 15,0 7-1-15,0 0 2 16,4 6-16-16,-1 16 7 0,-3 22 3 15,-3 15 1-15,-4 10 0 16,-7 25-8-16,-7 31-2 16,-7-3-3-16,-4 26 0 15,4 5-2-15,3-21-1 16,0-4-3-16,4-12 1 16,7-6-2-16,0-17 0 15,7-14-1-15,0-17 2 16,7-12-1-16,4-12 0 15,3-7 1-15,4-9 1 16,6-7-3-16,8-5-1 16,3-4 1-16,4-6 0 15,3-4-2-15,8 1-2 0,20-6 1 16,15-1-1-16,7-3 0 16,7-2 2-16,21-1-1 15,7 0-1-15,-8 6 1 16,8 1-1-16,0 2 0 15,-10 4 2-15,-15 0-1 16,-10 0-1-16,3-4 1 16,-3-5-1-16,-4 5 0 15,-7-2 0-15,-10 2 0 16,-11 1 2-16,-7-1-1 0,-11 1 2 16,-7 0-4-16,-10-1 0 15,-7 1 1-15,-4-4 2 16,-4-2 1-1,-6-4 1-15,-4-10-5 0,0-5 1 16,0-22 0-16,0 2 0 16,0 10-3-16,3-40 2 15,-3 15-1-15,4-41 0 16,-1 22 2-16,1-28 2 16,-1 25-3-16,-3-12 0 15,0 18 1-15,-3 7 0 16,-1 15 0-16,-3 0 2 15,0 23-3-15,-3-1 0 16,3 9-1-16,-4 1 0 16,1 9 2-16,-8 0 0 0,4 3 0 15,-18 1 2-15,7 2 1 16,-24-3 1-16,7 10-7 16,-36-4 0-16,14 4 1 15,-41-1 1 1,-36 1 1-16,-8 3 0 0,15 2-3 15,18 1 2-15,14 3-6 16,6 7 0-16,5-1-26 16,-1 3-8-16,7 4-25 15,8 3-9-15,13-4-97 16</inkml:trace>
  <inkml:trace contextRef="#ctx0" brushRef="#br0" timeOffset="82568.293">19830 10031 236 0,'3'-25'90'0,"1"13"-70"0,3-10 10 0,-4 16 2 15,1-4-7-15,-1 1 0 16,1-1-2-16,-1 1-3 15,1-7-10-15,-1 10 2 0,-3-6 4 16,0-1-2-16,-3-3 2 16,-4-3-5-16,-4-2-1 15,-3 2-6-15,-3 0-3 0,-8 6 0 16,0-2 1-16,0-1 1 16,-3 0 3-16,0 4-1 15,0-4 0-15,-4 7 1 16,-3 6 3-16,-4 3-4 15,-3 3-1-15,-4 6 0 16,-4 7 0-16,-3 6 0 16,1 12 0-1,-1 20 4-15,-4 18 3 0,-3 3-4 16,0 0 1-16,0 19-3 16,7 7 2-16,11-7-4 15,14 0 0-15,17-19-1 16,15-6 1-16,17-6-2 15,11-1 2-15,6-2 0 16,5-7 1-16,6-9-5 0,15 0 1 16,10-9 2-16,0-17 1 15,0-8-4-15,-7-20 1 16,4-8 0-16,3-14 2 16,-4-5-1-16,-6-1-1 15,-15 3 1-15,-14-5-1 16,-21-4 2-16,-17-3 3 15,-18-10-2-15,-11 10 0 16,-7 0-3-16,-10 6-3 16,-15 20 2-16,-10 11 0 15,0 20-2-15,7 11 2 16,7 17 1-16,7 3 0 16,11 3-5-16,10-4-1 15,14-2-26-15,15-7-9 0,14-5-43 16,24-1-19-16,4 0-51 15</inkml:trace>
  <inkml:trace contextRef="#ctx0" brushRef="#br0" timeOffset="86201.19">7676 12590 260 0,'-10'-3'96'0,"6"0"-75"0,1 3 12 0,3 0 0 16,0 0-7-1,0 0-1-15,0 0-7 0,0 0-1 16,3-3-10 0,8-4 5-16,7-5 1 0,13-7 2 0,15-3 1 15,7-3 0 1,4 3 0-16,-5 3-4 15,1 10 0-15,-7 6-5 0,-3 9 1 16,-8 6 4-16,-7 4 4 16,-7 3 1-16,-10 0-1 15,-8 9-2-15,-6 0 1 16,-8 0-8-16,-3 4-4 16,-4-4 0-16,-3-3 0 15,0-3-4-15,0-3 1 16,3 0 0-16,4-7 0 15,4-2-3-15,6 5 0 0,4-2 2 16,7-1 2-16,7 1-5 16,4-1 1-16,3 4 1 15,4 3 3-15,3 3-2 16,0 0-2-16,4 9 2 16,0-6 0-16,-4 0 3 15,-7-3 3 1,-3 0-4-16,-11-3-1 0,-7 6 2 15,-11-6 3-15,-6 0-2 16,-8 3 0-16,-3 0-3 16,-8 6-3-16,-6-3 2 15,-7 0 2-15,-4-3-2 16,0-6 0-16,3-7-1 16,5-9 0-16,9 0-16 0,8 0-5 15,7-3-18-15,10-3-4 16,8-4-18-16,10-2-5 15,11-1-87 1</inkml:trace>
  <inkml:trace contextRef="#ctx0" brushRef="#br0" timeOffset="87117.203">8548 12352 272 0,'-4'-22'104'0,"4"22"-81"0,0 3 14 15,0 3-1-15,0 13-8 16,-3 12 0-16,-4 10-2 15,0 9-1-15,-4 4-14 16,-3 15 9-16,-4 22 3 0,1-1-7 16,3-5-2-16,-1-3-6 15,5-7 0-15,3 3-3 0,3-12 0 16,4-3 1-16,0-19 1 16,4-7-1-16,3-5-1 15,0-10 5-15,0-4 4 16,4-5-3-1,3-10-1-15,0 3-6 16,7-12-1-16,4 3 3 0,3-6 3 16,11-10 0-16,14 0 0 15,17 0-3-15,4 0-1 16,-3 10-6-16,3 0 1 16,7 9 0-16,7 0 0 15,-3 9 0-15,-4 0 2 16,-7 1-1-16,-7-1 2 15,-3 1-2-15,-1-4-1 0,-3-3 1 16,-3-3-1-16,-8 0 0 16,-7 0 2-16,-6 0 1 15,-8 0 1-15,-7 0-2 16,-3 0-2-16,-4 0 1 16,-4 0 1-16,1-3-1 15,-1-7-1-15,1-2-2 16,0-10 1-16,-1 3 1 15,-3-9 2-15,-3-10-3 16,-4-12 0-16,-4-25 1 16,-3-10 2-16,-10-6-3 15,-1 3-2-15,-3-15-3 16,7 25 1-16,3 9 1 0,0 3-1 16,-3-3 4-16,0 12 2 15,4 13 0-15,3 10 2 16,0 6-2-16,-1 9-1 15,-2 0 1-15,-4 10-1 16,-4 6 0-16,-3-1 0 16,-4 4 0-16,-3 4 0 15,-7-1 0-15,-15-3 0 16,-13 6 0-16,-11-3 2 16,0 7-1-16,0-1-1 15,-4 0-2-15,-3-2-1 16,0-4-7-16,7-3-2 15,10 0-6-15,11 0-4 16,11-3-17-16,10-4-5 16,7-2-34-16,8 9-15 15</inkml:trace>
  <inkml:trace contextRef="#ctx0" brushRef="#br0" timeOffset="87807.846">8664 12650 260 0,'4'-19'96'0,"-1"9"-75"0,1-2 8 0,-4 6-1 16,0-1-2-16,0 7 4 15,0 0 1-15,0 3 1 16,0 10-17-16,0 6 2 0,0 0 1 15,0 15-4-15,0 4 2 16,-4 2 0-16,4 1 2 16,0-3-1-16,-3-4-1 0,-1-2-2 15,-3-10 1-15,4 3-4 16,-1-10 1-16,1-2-7 16,-1-7-3-16,1-3-4 15,-1-6-1 1,0-6 2-16,4-10 0 0,0-12 1 15,4-7 0-15,3 0 0 16,4-9 0-16,6-6 0 16,1-3 0-16,3-4 0 15,0 1 0-15,0 5 0 16,1 13 2-16,-1 10-3 16,0 12 0-16,0 16-1 15,0 13 0-15,-3 8 2 0,-4 7 0 16,0 7 0-16,-3 2 0 15,-4 4 0-15,-4 6 2 16,1 6-1-16,-4 3-1 16,0-3 1-16,0-3-1 15,0-9 0-15,0-7 0 16,0-12-25-16,0 0-10 16,0-13-24-16,-4-9-11 15,-3-9-39-15,0 2-19 16,-7-9 5-1</inkml:trace>
  <inkml:trace contextRef="#ctx0" brushRef="#br0" timeOffset="87978.269">8636 12709 264 0,'0'6'99'0,"7"-2"-77"0,7 2 7 16,0-3-1-16,4 0-8 15,7-3 0-15,6 3-13 16,5 0-5-16,-1 1-1 15,-3-1-12-15,-4 0-5 0,-3 3-98 16,-1 3-61 0,-6 1 71-16</inkml:trace>
  <inkml:trace contextRef="#ctx0" brushRef="#br0" timeOffset="88601.07">9081 12568 300 0,'-4'0'112'0,"4"3"-87"0,-4 10 11 0,4-7-2 15,-3 7-4-15,-4 2 4 16,0 7-12-16,3 6-3 16,-3 4-11-16,4 2-1 0,-1-2 3 15,4 5-4-15,0-5-1 16,4-7-2-16,-1-3 0 15,4-4 0-15,0-2 1 16,4-3 0-16,0-1 2 16,3-2-5-16,0-4-1 0,3-3-2 15,5-6 0-15,2-7 4 16,29-21 3 0,-32 6-5-16,-3 3 3 15,-4-3 2-15,-7 0-2 16,-7 0-2-16,-7 6 0 15,-7 0 1-15,-4 7-3 16,-3-1 0-16,0 7-1 16,0 6 0-16,3 3 2 15,4 3 2-15,3 1-3 16,4-1 0-16,4 0-4 16,3-3 1-16,7-3 2 15,4 0 3-15,6-6 0 0,4 0 2 16,8-4 4-16,-1-2 4 15,0-1 2-15,0-2 3 16,-3-11-9-16,-7 8-2 16,-11-11-5-16,-11 1-1 15,-6 0 5-15,-12-3 2 16,-6 9-5-16,-4 3 0 16,4 9-3-16,0 4-2 15,3 6-4-15,8 0 0 16,2 3-18-16,5 0-8 15,6 1-15-15,8-1-7 16,3 0-10-16,7 0-4 16,11 6-65-1</inkml:trace>
  <inkml:trace contextRef="#ctx0" brushRef="#br0" timeOffset="88963.241">9574 12637 220 0,'4'-19'82'0,"-1"7"-64"0,1-7 15 16,0 10 4-16,-4-4-1 16,0 0 2-16,-4 4-3 15,0 0-1-15,-3-1-19 16,-3 10 6-16,-4 6 3 0,0-2 1 0,-4 5 0 15,-3 7-6 1,0 3 1-16,-1 2-2 16,1 11 0-16,0 5-5 0,0 14-3 15,7 5-3-15,7 4-2 16,7-13-3-16,14 0 1 16,7-13-2-16,7-12 2 15,8-9-2-15,-1-7-1 16,0-6-13-16,0 0-4 15,-3 0-42-15,-4-3-19 16,1 3-107 0</inkml:trace>
  <inkml:trace contextRef="#ctx0" brushRef="#br0" timeOffset="90104.696">10365 12534 252 0,'7'-19'93'0,"0"0"-72"0,0 3 18 0,-4 7 3 15,1-1 2-15,-1 1 3 16,1 3-1-16,-4 0-1 16,0 6-25-16,-7 9-1 0,-7 7 2 15,-4 6-10-15,-3-4-3 16,0 7-5-16,3-3 0 16,4-3-2-16,0-3-1 15,3 0-2-15,4-4 1 0,4 1 1 16,3-4 0-16,3-6-3 15,8 3 2-15,3-2-1 16,7-4 0-16,4 0 4 16,7 0 1-16,-1 0-4 15,5 0-1-15,-1 6 1 16,7-3 2-16,4 6 0 16,3 4-1-16,1 6 1 15,-1 6-1-15,-3 6 0 16,-7 7 2-16,-7 3-1 15,-4-4-1-15,-7-2 14 16,-7-4 5-16,-7-3 2 16,-7-3-1-16,-7-6-6 0,-10-3-4 15,-15-7-5 1,-11 1-4-16,-2-1-3 16,-5-3 1-16,1 1 1 0,-4-4 0 15,-4-3-9-15,1-3-4 16,3 0-18-16,7-7-7 15,11 1-16-15,10-1-3 16,11-9-27-16,14 4-10 16,7-13-48-1</inkml:trace>
  <inkml:trace contextRef="#ctx0" brushRef="#br0" timeOffset="90316.083">10499 12427 340 0,'-11'-38'126'0,"15"29"-98"0,3-4 10 16,-4 10-3-16,4 0-18 15,4 0-2-15,3 3-9 16,7 0-4-16,7 0-1 16,11 0-4-16,7 0 2 0,7 0-12 15,-4 0-5-15,4 0-21 16,-3 0-10-16,-1-3-45 15,7 3-19-15</inkml:trace>
  <inkml:trace contextRef="#ctx0" brushRef="#br0" timeOffset="91831.491">11656 12273 252 0,'3'-18'93'0,"1"8"-72"0,3-2 11 16,-4 5 3-16,4 1-8 16,1-3 1-16,-5 2 2 15,1 4 1-15,-1 6-16 0,-3 7 6 0,0 18 6 16,-7 22-9-16,-4 13 0 16,-3 9-6-16,-3-3 0 15,-1 16 2-15,0 2 1 16,4-2-4-16,4-13 1 15,3-9-3-15,0-10 0 16,3-12-1-16,1-7 2 16,-1-5-5-16,4-7-1 15,0-7-2-15,4-2 1 16,-1-4 0-16,8-2 3 16,3-4-1-16,3-3 0 15,8-3-6-15,7-4 1 16,7 1 0-16,7-3 0 15,-1-1 0-15,8 1 0 16,7 3-3-16,14 2 2 0,4 4 1 16,0 0 2-16,-1 0-1 15,4 4 2-15,4 2-4 16,7 0 0-16,-11 0 1 16,-7 1 0-16,-7-4 0 15,-11 0 2-15,-3 0-1 16,-7 0 2-16,0-3-2 15,-7 0 2-15,-7 0-2 16,-4 0-1-16,-7 0 1 16,-3 0 1-16,-4 0-1 15,-4 0-1-15,1-3 3 0,-8-3 0 16,1-4-1-16,-4-5-2 16,-4-10 1-1,-3-16 1-15,0-13-3 16,0 7-2-16,4 10 2 0,-8-32 0 15,-3-38-2-15,4 1 2 16,-1 12 1-16,4 12 0 16,0 10 0-16,3 12 2 15,1 10-3-15,-1 19-2 16,4 6 4-16,-3 6 1 16,-1 0-3-16,1 7-1 15,3 2 1-15,-4 7 0 16,1 3 1-16,-1 0 0 0,-3 3 0 15,-7 0 2-15,-11-3 1 16,-3 7 3-16,3-4-5 16,-31-3-1-16,-25 0-2 15,17 0 0-15,11 0-3 16,-35 0 1-16,-32 0-9 16,43 0-4-16,13 0-7 15,-7 0-2-15,-6 0-15 16,13-3-4-16,15-4-27 15,10 7-11-15,7 0-71 16</inkml:trace>
  <inkml:trace contextRef="#ctx0" brushRef="#br0" timeOffset="92747.293">12238 12377 240 0,'10'-16'90'0,"-6"7"-70"0,0-4 15 16,-1 7 2-16,1 0-6 16,-1-1-1-16,1 1-1 15,3 0-1-15,0 6-15 16,0 6 8-16,0 10 2 0,-4 15-3 0,-3 7-1 16,0 12-9-16,-3-3-2 15,-1 6-4-15,1 1-3 16,-1 2 0-16,1 4 1 15,3-4-8-15,0-9-1 16,-4-6-25-16,1-13-11 16,-1-3-22-16,-6-12-10 15,-1-13-63 1</inkml:trace>
  <inkml:trace contextRef="#ctx0" brushRef="#br0" timeOffset="92972.814">11896 12659 304 0,'-4'-3'112'0,"18"-3"-87"0,11 2 13 0,-7-2-1 0,13-3-9 15,22-1-2-15,14-2-6 16,4-4 0-16,-1 4-11 16,4 2-5-16,1 4-1 0,-1 6-2 15,-11 0-1-15,-10 0-28 16,-7 3-11-16,-11 0-14 15,-7-3-3-15,-6 0-18 16,-8 0-5-16,-4 0-24 16</inkml:trace>
  <inkml:trace contextRef="#ctx0" brushRef="#br0" timeOffset="93257.633">12534 12264 312 0,'-3'-9'118'0,"3"9"-92"0,0-4 19 0,0 4 5 15,-4 4-8-15,1 2 0 16,-4 3-6-16,-4 4 0 16,-7 15-20-16,-3 0-3 0,-7 10-1 15,-4-1-3-15,-7 1 0 16,-3 0-8-16,-4-4 0 15,0 4-3-15,0-7-2 16,4 4-17-16,3-4-7 0,8-3-23 16,2-6-7-16,5-3-21 15,3-6-7-15,6-4-58 16</inkml:trace>
  <inkml:trace contextRef="#ctx0" brushRef="#br0" timeOffset="93482.183">11938 12358 324 0,'11'-25'121'0,"-1"16"-95"0,11 2 18 16,-7 4 2-16,8 3-7 0,9 10 1 16,5 11-13-16,-1 14-7 15,-3 12-11-15,-8 0-6 0,-2 3 0 16,-1 4-4-16,0 8 0 15,0-2-15-15,4-4-4 16,3-9-39-16,4-9-14 16,3-13-92-1</inkml:trace>
  <inkml:trace contextRef="#ctx0" brushRef="#br0" timeOffset="96560.934">13483 12578 236 0,'-14'3'90'0,"7"-3"-70"0,0 0 17 15,7 0 4-15,0 0-7 16,0 0 3-16,0 3 1 16,0-3 1-16,3 3-21 15,5 0 5-15,2-3 4 0,8 0-4 16,3 3-1-16,7-3-6 15,11 0-2-15,3 0-6 0,1 3-3 16,-1 0-2-16,0 4-3 16,-6-1 1-16,-5 0 1 15,-2 4-1 1,-5-7-1-16,-3-3-4 16,1 0 0-16,-5 0-31 0,4-3-12 15,-3-7-20-15,0 4-6 16,-1 0-84-1</inkml:trace>
  <inkml:trace contextRef="#ctx0" brushRef="#br0" timeOffset="97207.307">14288 12208 280 0,'-22'-7'104'0,"22"7"-81"0,-7-6 14 0,7 6-1 15,0-3-8-15,0-3 0 16,4-4-4-16,3-2-1 16,3-4-12-16,8-3 4 0,0 0 3 15,-4 10 1-15,21-7 1 16,-7 4-3-16,22 5 2 15,-8 1-6-15,7 9 0 16,-10 0 5-16,0 16 3 16,0 13-2-16,-7 5-1 15,-15 13-8-15,-6 7-2 16,-15 6-2-16,-10-1-1 16,-10-2-3-16,-12-4-2 15,-3 1 1-15,-3 2-1 16,3 10 0-16,4-6 0 15,3-3 0-15,11-7 0 0,7-9 0 16,7-10 0-16,10-6 0 16,15-6 0-16,14-9 0 15,10-4 2-15,8-6-1 16,-1 4 2-16,-3-4-4 16,-7-3-2-16,-8 6-3 15,-2-3 1-15,-8-3-37 16,-4 0-16-16,-6 0-44 15,3 0-18-15,0-9-51 16</inkml:trace>
  <inkml:trace contextRef="#ctx0" brushRef="#br0" timeOffset="102083.417">15741 12070 224 0,'3'-26'85'16,"1"11"-66"-16,3-10 10 0,-3 15-1 0,-1 1-3 16,1 3 2-16</inkml:trace>
  <inkml:trace contextRef="#ctx0" brushRef="#br0" timeOffset="102985.236">15766 11985 471 0,'-4'19'26'0,"1"18"0"0,-1 4-6 16,1 16-3-16,-1 15-3 15,0 9 1-15,1-2-4 16,-4 2 1-16,0 1-3 15,3 2 0-15,1 4-1 0,-1-13 2 16,1-6-3-16,-1-12-2 16,1-10 0-16,3-6-1 15,-4-10-2-15,4-6-2 16,0-9 5-16,0-4 1 16,4-6 0-16,-1 1 1 15,1-4 0-15,-1-3 3 16,1 0-5-16,-1 0-1 15,4 0 0-15,0 0 0 16,0 0-2-16,4 0 1 16,0 0-2-16,3-3-1 15,7-4 1-15,14-2-1 16,18-3 4-16,14-7 2 16,7-3 2-16,11 0 0 15,21 3-2-15,10 6 1 16,-6 10-2-16,6 10 2 0,11 2-2 15,-11 0 2-15,-10 4 0 16,4-1 3-16,-1-2-3 16,-3-1-2-16,-11-9 0 15,-10 10 1-15,-11-4-3 16,-7-3 0-16,-7 3 1 16,-7 1 0-16,-7-1-2 15,-8 0 1-15,-2 0-2 16,-8-2-1-16,-7-1 1 15,-3 0 1-15,-4 0-3 16,-4 0 0-16,1-3 5 16,-4-3 2-16,0-3-2 0,0-4-3 15,0-2 0-15,-3-7 1 16,-1-9-3-16,1-16 0 16,-1-9 1-16,1-7 0 15,-1-12-3-15,1 0 0 16,-1 9-3-16,1-37-1 15,-1 18-3-15,-3-24 1 16,0 18 5-16,-10 6 2 16,3 16-1-16,-7 7 0 15,3 12 2-15,-7 3 0 16,4 16 1-16,-3-1 0 16,3 8 0-16,-1 2 2 15,1 0-1-15,0 0-1 16,4 10-2-16,-8-4 1 15,4 1 1-15,-18-1 2 16,4 4-1-16,-39-1-1 0,-25 1-2 16,-7 3 1-16,-10-1-4 15,-14 7-1-15,6 0-2 16,25-3 0-16,18 3-6 16,-42-6-2-16,-25 6-4 15,10-3-1-15,1 3 3 16,6 3 3-16,29-3 0 15,0 19 0-15,17-1-23 16,15 1-8-16,17-3-42 16,14 3-17-16,14-4-28 15</inkml:trace>
  <inkml:trace contextRef="#ctx0" brushRef="#br0" timeOffset="103706.861">15773 12004 212 0,'0'-19'79'0,"3"13"-61"0,1-10 8 0,-4 7-1 0,0-1-7 16,0 1 2-16,0-1-2 15,0 1-2 1,0 3-8-16,0 6-1 0,-4 6 3 0,1 10-6 16,-1 6 0-16,1 3 0 15,-1 0 0-15,1 9-2 16,-4-2 1-16,3-1-2 16,0-3 2-16,-3 7-2 15,0-1-1-15,0 1-6 16,0-4-4-16,0 0-118 15,4-9-55 1,-1-6 89-16</inkml:trace>
  <inkml:trace contextRef="#ctx0" brushRef="#br0" timeOffset="119333.049">16439 12192 308 0,'-14'12'115'0,"14"-12"-89"0,-3 13 16 0,3-13 2 16,3 3-4-16,1-3 3 15,3 0-2-15,0 0 2 16,4 0-24-16,-1 0 5 0,11 0 3 16,-3 0-6-16,7 0 0 15,-4 0-8-15,7 6-3 16,-7-3-3-16,7 1-2 15,-3-1-3-15,7-3-2 16,-4 0 1-16,11 0-1 16,-7 0 2-16,3 0 1 15,-7 0-1-15,-3-3 1 0,-4 3-4 16,-3 0 0 0,-4 0-4-16,0-4-1 15,-4 1-30-15,-2-3-12 16,-1 0-19-16,-4 0-9 15,1-1-20-15,-8 4-10 0,4 0-37 16</inkml:trace>
  <inkml:trace contextRef="#ctx0" brushRef="#br0" timeOffset="119678.318">16450 12496 324 0,'-3'0'123'0,"3"0"-95"0,3 0 16 0,-3 0 0 15,0 0-4-15,0 0 3 16,7 0-7-16,0 0-1 15,7 0-20-15,0 0 2 0,11 0 3 16,-4 0-5-16,15-6 2 16,-8-1-10-16,11-5-2 15,-8 2-5-15,15-2-1 16,-11 3-1-16,4-1-2 0,-7 4-41 16,0 0-18-16,-4-4-36 15,0 7-16-15,-3-3-48 16</inkml:trace>
  <inkml:trace contextRef="#ctx0" brushRef="#br0" timeOffset="120941.037">18408 11954 288 0,'-4'-38'110'0,"4"19"-86"0,4-9 13 15,-1 18 2-15,1 1-1 16,-4 3 2-16,0 6 0 15,4 6 0-15,-4 13-22 0,0 0 3 0,0 25 0 16,0-10-3-16,-8 32 0 16,5-13-10-16,-4 35-5 15,3-16 0-15,1 10 0 16,-1-20 1-16,4 10 0 16,0-12 0-1,4 6 0-15,-1-13 0 0,4 4 2 16,-3-13-1-16,3-10 0 15,0 1-3-15,4-10-2 16,-4-3 3-16,7-13 0 16,-4 0 1-16,12-9 0 15,-5 0 0-15,8-9 0 16,-4 3 0-16,14-7 2 16,-6 4-1-16,38-7 0 15,-14 4-3-15,28-4-2 0,-18 3 1 16,36 4 1-16,-21-1-1 15,24 10 2-15,14 0-2 16,-10 4 2-16,-11-4-4 16,-6 6 0-16,-12-3 3 15,-24 3 1-15,-7-3-4 16,3-3 1-16,-10 0 2 16,0 0 1-16,7 0-4 15,-7 0-1-15,-11 0 3 16,-3 0 1-16,-8 0 0 15,4 0-2-15,-7 0 1 16,-3-3-1-16,0-3 0 16,-4-3 0-16,0 5 0 0,0-8 2 15,0-7-3-15,-4 3 0 16,1 1 1-16,-4-17 2 16,0 14-1-16,-11-39-1 15,-13-24-2-15,-1 15 1 16,0 9-1-16,-14-49 0 15,-14-29 0-15,8 19 0 16,6 12 2-16,4 14 0 16,6 21-3-16,5 12 2 15,2 10 1-15,5 9 2 16,3 10-3-16,0 13 0 16,3-1 1-16,0 3 0 15,4 4 0-15,0 3 0 16,0 3 0-16,-3 3 0 15,-4 3-3-15,-4 0 2 0,-10 3 3 16,-18 3 3-16,-18 1-4 16,-6-1-1-16,-4-2-2 15,-7-1 0-15,-11 0-14 16,-7-6-4-16,7 0-17 16,4 3-6-16,7-3 1 15,0 10 0-15,10-1-16 16,11-3-8-16,18-3-99 15</inkml:trace>
  <inkml:trace contextRef="#ctx0" brushRef="#br0" timeOffset="121556.384">18648 12063 304 0,'-11'-6'112'0,"11"6"-87"0,-7-9 9 16,7 5-1-16,0 1-6 16,0 0 2-16,0 0-8 15,0 3-2-15,0 0-11 16,0 0 1-16,7-3 4 0,0 3-3 15,7-3 2-15,-3-3 2 16,7 6 3-16,-1 0 0 16,4 9 1-16,-3-3 2 0,0 10 0 15,3 0-5-15,-11 9-1 16,1-3-6-16,-11 9-3 16,0 0-2-16,-11 13 0 15,4-12-2-15,-3 11-1 16,-4-8 1-16,3 3-1 15,1-10-3-15,3 6 2 16,-1-9-1-16,8-3-2 16,0-6 3-16,11-7 0 15,-4 1 1-15,14-10 2 16,0 0-10-16,4-3-2 16,-4-4-30-16,0-2-14 15,-3 6-27-15,0-3-12 16,-4 2-74-1</inkml:trace>
  <inkml:trace contextRef="#ctx0" brushRef="#br0" timeOffset="121844.739">18987 12095 356 0,'10'3'134'0,"-10"-3"-104"0,7 12 9 0,-3-12-1 15,-1 10-13-15,1-4-2 16,-1 13-13-16,-3-4-4 16,4 17-4-16,-1-7-2 0,1 19 1 15,-4-10-4 1,3 4 2-16,1-7-37 0,-1 1-14 15,1-7-34-15,-1-6-13 16,1-4-33 0</inkml:trace>
  <inkml:trace contextRef="#ctx0" brushRef="#br0" timeOffset="122216.564">19015 11979 316 0,'-4'-7'118'0,"4"7"-92"0,4 29 8 0,-1-26-3 0,1 6-8 16,-1 7-2-16,4 3 0 15,0-4-1-15,4 10-11 16,-4-3 1-16,4 7 3 0,-1 2-3 16,4 7 0-16,-3-10-6 15,3 9-3-15,0-8 0 16,4-7 1-16,-4-4 10 15,7-15 4-15,-3 1 1 16,-1-14 2-16,-3 1-4 16,-3-10 1-16,0 3-7 15,-11-6-3-15,0 4-3 0,-7-11 0 16,0 4-4 0,-1-6 0-16,1 6 1 0,0 0 0 15,4 9-3-15,-1 4 2 16,1 2-21-16,3 4-10 15,0 6-37-15,7-3-14 16,3 0-97 0</inkml:trace>
  <inkml:trace contextRef="#ctx0" brushRef="#br0" timeOffset="122445.498">19357 12001 360 0,'-7'-16'134'0,"7"16"-104"0,3 0 20 0,-3 0 4 0,0 9-23 16,0-2-5-16,0 15-16 16,0 12-4-16,0 4-4 15,4 2-4-15,3 4 1 0,4 0-10 16,-1-12-3-16,-3-4-26 16,7-3-9-16,-3-3-10 15,-1-10-4-15,1 1-31 0,-4-16-15 16,0-10 9-1</inkml:trace>
  <inkml:trace contextRef="#ctx0" brushRef="#br0" timeOffset="122729.244">19420 12117 220 0,'-31'-54'82'0,"17"14"-64"0,-4-14 15 0,14 35 4 16,1 1-8-16,3 2-2 16,0 7-4-16,7-1 0 15,4 10-13-15,6 0-1 0,4 6-2 16,4 4 5-16,0 2 5 15,-1 7 6-15,1 3 3 16,-4 6 2-16,0 1 0 16,-3 2 0-16,-4 0 2 15,-7 1-1-15,0-1 0 16,-7 0-12-16,-3 1-5 16,-4-7-5-16,0 3-2 15,-7-9-3-15,-1 3-2 16,-2-3-2-16,-4-1-1 15,3-2-29-15,7-7-12 0,4 1-32 16,4-7-15-16,-1-3-88 16</inkml:trace>
  <inkml:trace contextRef="#ctx0" brushRef="#br0" timeOffset="128896.571">20634 11706 216 0,'0'-16'82'0,"0"16"-64"0,4-22 24 0,-1 16 6 0,1 0-8 16,-1-1 2-16,4-5-4 15,-3 9-2-15,3-4-19 16,3 17 10-16,1 2 5 0,-4 13-5 16,0 19-1-16,-3 28-9 15,-4-12 0-15,0-7-8 16,0 29-3-16,0-16-1 15,-4 28-1-15,4-19-2 16,-4 0-2-16,4-15-2 16,0-7 1-16,0-6 5 15,4-9 2-15,0-7 2 16,3-12 0-16,0 3 0 0,3-6 2 16,-3-4-3-16,7-6 1 15,-3 1-1 1,10-4 1-16,0 0-4 0,11-3-1 15,-4 0 1-15,18-6 0 16,-11-1-2-16,40-5 1 16,-16 3-4-16,26-10 0 15,25 0 1-15,9 3 0 16,-6 7 2-16,-7-1 1 16,-14 10-1-16,-11 10-2 15,-3-1 1-15,-22-3 1 16,-10-2 1-16,14 5 3 0,-11-9-3 15,8 0 0-15,13 0-1 16,-10-3 1-16,-10-3-2 16,-4 6 2-16,-11 0-2 15,-3 0-1-15,-8 6-2 16,-6-6 1-16,0 0 1 16,-4 0 0-16,-4 0 0 15,-3 0 2-15,0-6-3 16,0 2 0-16,0-11 1 15,1 2 2-15,-1-12-1 16,-4-6-1-16,-3-7 3 16,-3-3 0-16,-1-9-1 15,-7-16-2-15,-3-28-2 16,-7-12 1-16,-4-7-4 0,-3-6 1 16,4 12 0-16,-5 13 2 15,5 22 1-15,-1 9 3 16,0 19-1-16,1 7-1 15,2 2 1-15,1 16-1 16,4 1 0-16,2 2 0 16,1 3 0-16,0 4 0 15,0 3-3-15,-3 3 2 16,-5 3 1-16,-2 3 0 16,-8 3 0-16,-14 0 0 15,-21 4 0-15,-14 2 2 16,-7 4-6-16,-8 3-1 15,-13-1-16-15,-4-2-6 16,11-3-6-16,3-7-2 0,7-6 3 16,4 0 5-16,11 0-1 15,10 3 1-15,7 7-21 16,10 5-6-16,8 1-104 16</inkml:trace>
  <inkml:trace contextRef="#ctx0" brushRef="#br0" timeOffset="129586.769">21124 11803 296 0,'0'3'110'0,"4"-3"-86"0,-1 3 11 0,1 0 1 0,-1 4-2 16,-3 8 4-16,0 1-8 15,0 3-3-15,-3 22-15 16,-1-13-1-16,-3 13 0 0,0-7-2 16,-3 4 0-16,3-7-5 15,0 4-1-15,0-7-1 16,-1-3-2-16,5-6 5 15,-1-7 4-15,1 1 4 16,3-13 4-16,0 0-3 16,0-13 2-16,0 4-3 15,3-23 0-15,1 1-5 16,3-28-3-16,4-26-2 16,3 10 0-16,0 3-4 15,0 15 0-15,4 10-1 0,-1 9 0 16,4 10 2-16,4 9 2 15,3 7-1-15,1 12-1 16,2 16 1-16,-3 5-1 16,-3 11 2-16,-7 5 1 15,-4-5-1-15,-3 24 1 16,-1-9-2-16,1 3-1 16,-1 7-2-16,-3-19 1 15,0-4-30-15,0-9-14 16,-3-6-21-16,-1-10-10 15,-3 1-9-15,-3-10-5 16,-1 0-49 0</inkml:trace>
  <inkml:trace contextRef="#ctx0" brushRef="#br0" timeOffset="129743.461">21089 11963 256 0,'-3'38'96'0,"10"-26"-75"0,7 13 17 16,-4-19 1-16,11 1-19 15,11-4-6-15,11-3-6 16,2-6-3-16,8-4-3 16,-7 1-21-16,-7-1-10 0,-4 1-102 15</inkml:trace>
  <inkml:trace contextRef="#ctx0" brushRef="#br0" timeOffset="130367.937">21569 11712 268 0,'0'-12'101'0,"3"8"-78"0,-3 4 22 0,0 0 4 16,4 4-4-16,-4 5 0 16,0 7-2-16,-4 2-3 15,1 20-21-15,-1 6 4 0,1 9 1 16,-1-3-10-16,1-3-5 15,-1-3-6-15,4-3 0 16,0-3-2-16,4-7-1 0,3 0 1 16,0-12-1-16,7-6-3 15,4-4 2-15,3-6 1 16,7-3 2-16,4-6-1 16,3 0 2-1,0-4-2-15,4 1-1 0,-4-4 1 16,-3 1-1-16,-4-7 0 15,-3-6 0-15,-4-3 2 16,-7-4 1-16,-7-2 1 16,-7 3 0-16,-10 6-5 15,-11 6 1-15,-15 6 0 16,-6 4 0-16,0 6 0 16,3 6 2-16,4 6-3 15,6 1 0-15,8 2-1 16,7 1 0-16,7-4 0 0,7-6 0 15,11-9 0-15,6-13-2 16,8-9 0-16,7-3 3 16,-4-7 2-16,0 3 2 15,-3 4-1-15,-11-7 1 16,-7 10-2-16,-11-3-1 16,-13 3 3-16,-11-1 2 15,-8 11-4-15,1 8-3 16,3 10 1-16,8 0 0 15,2 0-8-15,8 10-4 16,7-4-35-16,7-3-14 16,11 6-17-16,14-2-6 15,13-4-66 1</inkml:trace>
  <inkml:trace contextRef="#ctx0" brushRef="#br0" timeOffset="130667.885">22133 11762 312 0,'-24'-9'118'0,"13"-1"-92"0,-7-2 13 16,11 6 0-16,0-4-8 15,0 1 2-15,0 3-8 16,0 2-1-16,0 1-13 16,0 6-2-16,0 4-2 0,0 2 5 0,-4 4 3 15,1 12 3-15,-4 9 1 16,-1 13-2-1,8 7 0-15,4-4-3 16,6 0-1-16,8-3-5 0,7-6 0 16,13-10-3-16,15-6 0 15,11-9-3-15,-1-7-2 16,-3-6-19-16,-7-6-10 16,-4-3-49-16,-10-3-20 15,0-1-94 1</inkml:trace>
  <inkml:trace contextRef="#ctx0" brushRef="#br0" timeOffset="131812.579">23089 11427 364 0,'-3'-3'134'0,"3"3"-104"0,3 6 14 0,1 0-2 0,-1 7-9 15,1-4 1-15,-4 16-17 16,0 3-5-16,-4 23-8 15,-6 43 4-15,-1-16 2 0,4-15-1 16,-3 18 2-16,3-18-2 16,-1 9 2-1,1-9-4-15,7-4 1 0,0-8-3 16,7-11 0-16,1-5 1 16,16-13 1-16,-3-3-1 15,22-13-1-15,20-3-1 16,1-6 0-16,6-3-2 15,15 2-2-15,7 4 1 16,-1 7-1-16,-6-4 0 0,7 3 0 16,7 0 2-16,-8-2 1 15,-10-1-4-15,-7-3 1 16,-14 0 0-16,-7 0 0 16,-10 0 0-16,-8 3 0 15,-3 0 0-15,-4 3 2 16,-3 4-1-16,-1-1-1 15,1 0 1-15,0-5-1 16,-4-4 0-16,4-4 0 16,-4-8 0-16,0-7 0 15,-3-3-3-15,-4-3 2 16,-4-9 1-16,-3 2 0 16,-3-18-3-16,-4-22 2 15,0-10-1-15,-4 4-2 16,-3-4-2-16,0-2 1 0,-3-4 3 15,-4 10 1-15,-1 9 1 16,1 12 0-16,-3 13 2 16,-1 7 1-16,0 8-4 15,4 4 1-15,0 13 0 16,4-1 2-16,-1 7-3 16,0 6 0-16,1 3 1 15,-4 3 0-15,-4 1 0 16,-7-1 2-16,-13 0 1 15,-15-3 3-15,-11-3-3 16,-6 0-2-16,-8-9 0 0,-14 0-1 16,-7-1-5-16,1 1 1 15,6-1-9 1,-3 4-2-16,-1 3-5 0,8 3-3 16,14 3-14-16,14 0-6 15,11-3-50-15,31 3-123 31</inkml:trace>
  <inkml:trace contextRef="#ctx0" brushRef="#br0" timeOffset="132143.757">23375 11725 392 0,'0'0'148'0,"7"0"-115"0,7 0 11 0,-7-3-5 15,7-4-18 1,4 1-2-16,10 0-11 0,8-4-3 16,9 4-3-16,1 0-4 0,0 3-1 15,-7 3-56-15,-7 3-25 16,-1 6-94 0</inkml:trace>
  <inkml:trace contextRef="#ctx0" brushRef="#br0" timeOffset="132335.753">23530 11979 388 0,'-24'34'145'0,"24"-24"-112"0,7 2 8 0,0-12-3 16,10 0-13-16,12-6 0 16,9 0-14-16,8-4-7 0,4 1-2 15,-5-1-5-15,1 10 2 0,0 0-30 16,-7 0-14-1,0 7-39-15,0-7-15 0,3-7-51 16</inkml:trace>
  <inkml:trace contextRef="#ctx0" brushRef="#br0" timeOffset="133430.574">25365 11718 284 0,'-18'7'107'0,"18"-7"-83"0,-3 0 15 0,3 0 1 15,0 0-2-15,0 0 2 16,3-3-3-16,-3 3 2 15,11-4-21-15,-4 1 7 0,14-3 5 16,18 0-10-16,7-1-1 16,6 1-11-16,1 3-5 15,0 3 0-15,0 0 0 16,-3-3-10-16,-1 0-5 16,0 0-36-16,-3-4-16 15,0 1-16-15,-4-3-5 16,-3-1-69-1</inkml:trace>
  <inkml:trace contextRef="#ctx0" brushRef="#br0" timeOffset="134091.745">26758 11308 260 0,'4'-13'99'0,"-1"4"-77"0,4-4 7 0,-3 4-3 16,-1-4-5-16,1 4-1 15,-1-4 1-15,1-2 1 16,-1 5-12-16,-3 1 3 0,0-4 3 15,0 1-2-15,0-1 0 16,0-3-6-16,-3-9 0 16,-1 7-3-16,-3-1 2 15,0-3 5-15,0 3 2 16,-3 3 1-16,-4 4 1 16,-8 9-2-16,-6 9-1 15,-4 10-1-15,-3 6 2 16,-4 3-1-16,1 6 0 15,-1 10-5-15,3 9-3 16,5 13 0-16,6 6-1 0,4 0-2 16,7-4 1-16,10 1 0 15,11-12 1-15,14-11 0 16,15-2 0-16,13-16-2 16,4-9 1-16,0-7-2 15,-4-9-1-15,-3-6 1 16,-3-3-1-16,-5-4 0 15,-6 1 2-15,-7-4 1 16,-11 0 1-16,-11-3 0 16,-10 1 2-16,-7-1-1 15,-10 13 2-15,-8 6-4 16,-11 6-2-16,-2 3-3 16,-1 10-1-16,3-3-3 15,5 3 1-15,6-4-30 0,7-2-12 16,11-4-29-16,7-3-10 15,7-2-64 1,11-1-60-16,-1 0 83 16</inkml:trace>
  <inkml:trace contextRef="#ctx0" brushRef="#br0" timeOffset="134421.174">25964 12082 336 0,'-24'6'126'0,"24"-6"-98"0,14-3 32 16,-11 3 7-16,15-3-8 16,-4 0 1-16,21-6-17 15,18-7-6-15,4 0-21 16,3 1-3-16,17-4-2 0,19 0-6 15,-5 3-3-15,5-6-1 16,16 0 1-16,5 4-1 16,-8-1-1-16,-10 9-2 15,-7-9-1-15,-8 10-12 0,-13 3-5 16,-11-4-38-16,-14 1-15 16,-11-4-33-16,-7 4-11 15,-10 6-43 1</inkml:trace>
  <inkml:trace contextRef="#ctx0" brushRef="#br0" timeOffset="135006.469">26307 12324 388 0,'0'-4'145'0,"3"-2"-112"0,8-3 25 15,-4 2 4-15,0 1-17 16,0 3-1-16,4-3-14 16,-1 6-4-16,-3 6-15 15,-7 7-2-15,-3 5-2 0,-1 7-3 16,1-6-1-16,-1-3-1 15,-7 3 1-15,8 3-4 16,-1-3-2-16,1-4-1 16,-1 1 3-16,1-4 0 15,3-2 1-15,0-1-5 16,7-9 1-16,-4 0 2 16,15-9 3-16,-4-1-5 15,18 1 1-15,-7 0 1 0,20 9 3 16,-6 0 0-16,11 9-1 15,-12-3 1-15,15 10-1 16,-7-7 0-16,11 10 2 16,-11-9-1-16,-4 12 2 15,-7-7 0-15,-10 1 3 16,-4 0-1-16,-14-1 0 16,-7 7-3-16,-7-3 1 15,0-10-4-15,-18 10 0 16,8-3-1-16,-22 0 0 15,7-4-7-15,-28 7-2 16,11-3-25-16,-8-1-9 16,11-2-26-16,1-13-10 0,9 6-62 15,12-12-28 1,2 6 43 0</inkml:trace>
  <inkml:trace contextRef="#ctx0" brushRef="#br0" timeOffset="135277.314">26307 12295 436 0,'0'19'162'0,"10"-13"-126"0,8 1 21 0,0-10 1 15,10-4-17-15,14-5-3 16,15-4-22-16,2-3-8 16,1-6-5-16,-3 6-14 0,-1 1-2 15,1 2-56-15,-8 3-24 16,-3 4-76 0,-4-1-72-16,-10-2 88 15</inkml:trace>
  <inkml:trace contextRef="#ctx0" brushRef="#br0" timeOffset="139420.234">7620 14390 288 0,'-14'-10'110'0,"10"4"-86"0,1 3 24 0,3 0 5 15,-4 3-11-15,4 0 1 16,0 0-14 0,0 0-5-16,4-3-14 0,6-7 7 0,5-2 5 15,6-13-2-15,14 3 0 16,18-6-5-16,10 6-1 15,8 6-4-15,-8 7 1 16,-3 5 0-16,-7 11 1 16,-7 8 0-16,-7 14 0 15,-11 8 0-15,-17 4 0 16,-8 0-6-16,-6-1-2 16,-8 1 0-16,-6 0 0 15,-8-3-2-15,-7-1-2 16,0 1 1-16,1-4-1 0,2-5 0 15,5-1 0-15,6 0-3 16,8-6 0 0,10-3-1-16,7-4 3 15,10 1 0-15,8 0 3 0,3 3-1 16,0 3-1-16,1 6 1 16,2 0-1-16,-2 0 0 15,-5 0 2-15,-13 1-1 16,-4 2 2-16,-7 0 2 15,-7 1 2-15,-4-4-1 16,-6-3-1-16,-12-3-3 16,-9-3 1-16,-5-4-4 0,-13-5-2 15,-1-4-16-15,8-6-5 16,7 0-28-16,10-6-11 16,7 3-27-16,8-4-8 15,13-2-85 1</inkml:trace>
  <inkml:trace contextRef="#ctx0" brushRef="#br0" timeOffset="140261.092">8534 14192 348 0,'-11'-25'132'0,"11"22"-103"0,-3 6 18 16,-1 0 1-16,1 0-17 15,-1 16-4-15,-3 10 2 16,0 18 2-16,-4 9-17 15,1 4 3-15,-4 9 3 0,0 21-2 16,-1 14 1-16,5-10-8 16,3-6-2-16,3 0-5 0,8-13-1 15,3-3-1-15,7-12-2 16,4-13 5 0,3-13 4-16,3-9-3 0,5-12 2 15,6-4-3-15,14-3 2 16,25-12 0-16,8-3 3 15,6-1-5-15,18-2-1 16,14 2 0-16,-4 1 2 16,0 3-5-16,4 3-1 15,-3 3 0-15,-11 0 0 16,-18 3 0-16,-14 3 2 16,-14 3-1-16,-7 1 2 15,-11-1-2-15,-7 1 2 0,-6-1-4 16,-8-6 0-16,-4-3 1 15,1 0 2-15,-4-9-1 16,0-4-1-16,-3-3 3 16,-1-2 0-1,1-1-1-15,-4-3-2 0,-3-6 1 16,-4-10-1-16,0-28-3 16,0-18 2-16,0-11 1 15,-4-17 0-15,-3-8-3 16,0 11 2-16,-4 11-1 15,-3 11-2-15,-3 5 5 16,-1 7 1-16,-3 9-3 16,3 25 1-16,0 7-2 0,-10 6 0 15,7 3 0-15,-14 6-2 16,-22-6 3-16,4 12 2 16,-3 1-2-16,-4 2 0 15,-18 4 1-15,-20 9 0 16,-1 3-5-16,-3 7-1 15,-8 2-6-15,-3 4-3 16,11 0-11-16,17-3-6 16,15-4-30-16,13-2-12 15,11-4-36-15,15-6-14 16,6-6-30 0</inkml:trace>
  <inkml:trace contextRef="#ctx0" brushRef="#br0" timeOffset="140861.89">8767 14264 288 0,'-4'-34'110'0,"11"21"-86"0,-3 4 27 16,-1 3 7-16,-3 6-18 16,0 9-5-16,0 13-7 0,-3 19-1 15,-1 12-15-15,-3 13 2 0,-4 3 0 16,1 16 4-16,-1 6 3 15,1-7-5-15,3-9 1 16,0-15-6-16,3-4 1 16,1-18-5-16,-1-16 1 15,4-6-3-15,0-16 2 16,7-19-6-16,4-22-1 16,6-18 0-16,4-4 0 15,1-6 0-15,2-19 2 16,1-9-3-16,3 6 0 15,0 22-1-15,-3 13 0 0,0 18 0 16,-4 10 0-16,0 15 2 16,-3 16 2-1,-1 16-1-15,1 16-1 16,-4 12 3-16,-3 6 0 0,-4 10 1 16,-7 15 2-16,-4 10-5 15,4-10-1-15,-3 1 0 16,-1-14 0-16,4-8-27 15,0-16-11-15,0-7-34 16,0-18-12-16,0-13-38 16,4-16-15-16,-11-12 3 15</inkml:trace>
  <inkml:trace contextRef="#ctx0" brushRef="#br0" timeOffset="141011.411">8767 14575 372 0,'7'12'140'0,"7"-5"-109"0,17 2-4 0,-9-6-11 16,6-3-10-16,7 10-1 16,4-4-8-16,0 0-2 15,-4 0 2-15,0-2-43 0,-3-1-16 16,0-3-86 0</inkml:trace>
  <inkml:trace contextRef="#ctx0" brushRef="#br0" timeOffset="141580.665">9296 14227 360 0,'3'-25'134'0,"-3"25"-104"0,-3 9 16 15,-1 7-1-15,-3 15-10 16,-3 16 0-16,-5 10-7 16,-2 2 0-16,-1 7-16 15,1 12 0-15,6 7-1 0,4-7-6 16,7-9-3-16,7-9-1 15,11-7 1-15,10-18 1 16,7-7 1-16,4-3-2 16,3-15-2-16,1-10 1 15,-5-10 1-15,1-9-1 16,-4-15 2-16,-3-4 0 16,-4-12 1-16,-10 6-5 15,-7 0 1-15,-11 7 0 0,-11-1 2 16,-10 10-1-16,-7 6 2 15,-11 6-4-15,-3 10 0 16,-1 6-1-16,4 6 0 16,4 4 2-16,10-1 0 15,11-3-3-15,14-3 0 16,14-3 4-16,18-6 3 16,7-3-1-16,3-7-2 15,4-6 4-15,0-6 1 16,0-10 2-16,-4-9 2 15,-7-3-1-15,-13 0 0 16,-19 3-5-16,-13 3-3 0,-8 6 0 16,-10 1 1-1,-11 5-3-15,-7 7 0 16,-3 10 1-16,3 5 0 0,7 7-5 16,11 3-1-16,10 0-24 15,15 3-8-15,13 0-18 16,15 4-5-16,7 2-27 15,6 3-9-15,12 7-60 16</inkml:trace>
  <inkml:trace contextRef="#ctx0" brushRef="#br0" timeOffset="141866.342">9980 14468 416 0,'-3'-34'154'0,"-1"18"-120"0,-7-9 12 0,8 12-2 15,-4 1-13-15,-4 2-1 16,1 7-10-16,-11 6-5 16,-1 10-8-16,-2 6 2 0,-5 9 1 15,-2 3-1-15,-1 7 0 16,0 9-3-16,4 16 1 16,7 9-2-16,7-3 0 15,14-10-3-15,14-8 1 16,18-8 0-16,17-14 1 15,7-14-5-15,-3-8 1 16,-3-4-35-16,-8-6-15 0,-7-4-80 16,1-5-36-16,-5-4-12 15</inkml:trace>
  <inkml:trace contextRef="#ctx0" brushRef="#br0" timeOffset="142767.072">10326 14255 288 0,'25'-63'107'0,"-8"44"-83"0,8-6 24 16,-15 16 4-16,1 0-5 15,-4-1 1-15,0 10-4 0,-7 10-3 16,-7 2-22-16,-7 10 2 0,-7 6 0 15,-4 13-5-15,0 3 1 16,1-3-8-16,-1-4-1 16,4-2-4-1,0-4-3-15,3-3 0 0,7-6-1 16,8 3-3-16,6-6 2 16,8-6 1-16,10-1 0 15,11-2-5-15,7-4 1 16,3-3 2-16,4 7 3 15,7-1 0-15,10 0-1 16,8 7-2-16,-4 3 1 16,-4 9 1-16,-6 3 2 0,-11 1-1 15,-7 5-1-15,-11-2 12 16,-11-1 4-16,-10-5 0 16,-10 8 1-16,-15-9-7 15,-13-2-4-15,-12-5-1 16,-6-2-1-16,-1-6-5 15,1 3 1-15,0-7-11 16,-4-6-5-16,-4 0-17 16,1-3-4-16,3-3-13 15,7-3-6-15,11 0-14 16,7-4-6-16,13-6-91 16</inkml:trace>
  <inkml:trace contextRef="#ctx0" brushRef="#br0" timeOffset="143007.386">10562 14208 376 0,'-3'-6'143'0,"6"6"-112"0,8 0 12 0,-1-3-4 16,8-4-13-16,14 4-3 15,14-3-13-15,10-4-4 16,0 4-4-16,4-3-2 0,4-1 3 16,7 4-22-16,3 3-7 15,0 3-53-15,7 0-22 16,-7 3-57-16</inkml:trace>
  <inkml:trace contextRef="#ctx0" brushRef="#br0" timeOffset="144059.208">11712 14001 304 0,'11'-25'115'0,"-4"9"-89"0,3 16 23 0,-2 0 6 0,-1 16-7 15,0 6 1-15,0 9-12 16,-7 16-5-16,-7 38-18 15,-7 3 2-15,-4 0 4 0,-7 9-7 16,0 22 0-16,1-13-5 16,-1-8-3-16,4-11 0 15,3-2 1-15,4-10-3 16,4-12 0-16,10-13-1 16,7-12-2-16,10-13 1 15,12-9 1-15,9-10 1 16,8-3 3-16,4-3-3 15,-1-3-2-15,7 0 2 0,11 0 0 16,18 0-4-16,-14 3 1 16,-15 0 0-16,39-4 2 15,39 4-1-15,-7 0-1 16,-14 0 1-16,-7-3-1 16,-7 3 0-16,-11 0 0 15,-14 0 0-15,-10 0 2 16,-11 0-1-16,-11 0-1 15,-7 0 3-15,-7 0 0 16,-6 0-1-16,-8-3 1 16,-4 0-2-16,1 0-1 15,-4-3 1-15,0-1 1 16,0-2-1-16,0-7-1 16,-3-6 1-16,-1-6 1 0,1-16-1 15,-4-31-1-15,-4-10-2 16,-3-15 1-16,0-22 1 15,-4-1 2-15,1 17-3 16,-1 15-2-16,1 12 2 16,-1 17 2-16,1 8-2 15,2 10 0-15,1 7-1 16,0 15 0-16,4 0 0 16,-4 3 0-16,0 3 2 15,-4 1 2-15,-6 2-1 16,-15 1 2-16,-7-4-2 15,-7 7 2-15,-14-1-4 0,-21 7 0 16,-11-3 1 0,4 6 0-16,0 3 0 15,-7 3 0-15,-8 0-3 0,8 4 0 16,10-1-7-16,11 1-4 16,11-1-19-16,10-6-6 15,14-3-40-15,14-9-16 16,15-10-91-1</inkml:trace>
  <inkml:trace contextRef="#ctx0" brushRef="#br0" timeOffset="144450.38">12425 14158 328 0,'3'-32'123'0,"4"20"-95"0,-7 2 18 16,0 10 1-16,0 0-12 15,0 0-1-15,0 13-8 0,-3 18-2 16,-1 13-13-16,4 19 0 0,0 0 2 16,-3 9-7-16,3 0-1 15,-4 19-1-15,4-3 0 16,0-7-2-16,0-9-2 16,0-9-26-16,0-16-10 15,0-12-20-15,0-10-7 16,-3-7-52-16,-4-8-21 15,-7-20 14 1</inkml:trace>
  <inkml:trace contextRef="#ctx0" brushRef="#br0" timeOffset="144675.031">11980 14603 300 0,'-17'-6'112'0,"17"6"-87"0,3 0 18 0,-3 0 2 0,7 0-9 16,7 0-1-16,18 0-2 15,18-10-1-15,13 7-17 16,8-3 0-16,-1-3-1 0,8 9-7 16,6 0-4-16,5 0-2 15,-12 9 1-15,-10-3-12 16,-7-3-3-16,-7 4-29 16,-11-7-11-16,-3 0-23 15,-7-7-7-15,0-2-60 16</inkml:trace>
  <inkml:trace contextRef="#ctx0" brushRef="#br0" timeOffset="144959.3">12873 14117 376 0,'-14'-6'143'0,"7"6"-112"0,-4 3 19 0,4 0 1 16,-7 10-14-16,-11 2 1 16,-10 13-10-16,-11 16-3 15,-3 10-14-15,-4 2-4 0,0 1-1 16,-4-1-1-16,-6-3 0 16,-1 1-6-16,4-4 1 0,4 6-16 15,7-6-6-15,6-3-29 16,8-6-10-16,7-13-21 15,7 1-9-15</inkml:trace>
  <inkml:trace contextRef="#ctx0" brushRef="#br0" timeOffset="145230.285">12054 14208 316 0,'-7'-38'121'0,"11"32"-95"0,-1-3 27 16,1 6 4-16,7 3-11 0,6 3 0 16,11 6-9-16,11 10-2 15,7 15-20-15,3 13 0 0,1 7 1 16,-1 8-6-16,1-2-1 16,6 6-5-16,-3 6-3 15,0 9-3-15,-4-8-1 16,-3-11-20-16,-11-12-10 15,-3-3-21-15,-7-12-8 16,-4-10-53-16,-3-12-21 16,-11-4-4-1</inkml:trace>
  <inkml:trace contextRef="#ctx0" brushRef="#br0" timeOffset="147455.225">14249 14086 260 0,'3'-19'99'16,"-3"9"-77"-16,0 7 20 0,4-3 6 0,-4 6-11 15,0 0-1-15,7 0-3 16,0 6-1-16,0 7-17 15,-4 6 6-15,1 15 3 0,-4 29-1 16,0 9-2-16,-4 6-3 16,1 1 1-16,-1 9-8 15,4-1-4-15,0 1-7 16,4-13 0-16,-1-12 0 16,5-10 2-16,-1-6-10 15,0-15-2-15,0-4-41 16,-4-3-17-16,1-12-62 0,-1-7-25 15,-6-6 18 1</inkml:trace>
  <inkml:trace contextRef="#ctx0" brushRef="#br0" timeOffset="148562.606">14757 14073 244 0,'-11'-25'90'0,"11"25"-70"0,-3 0 19 0,3 6 3 15,0-3-5-15,0 7 1 16,0 6 3-16,0-1 1 16,3 13-22-16,1 16 10 0,-4 19 7 15,0 3-5-15,-4 9 1 16,-6 4-7-16,-1 8-4 15,0 4-10-15,1-9-3 16,3-4-3-16,3-15-1 16,1-7-3-16,3-12-2 0,0-6 3 15,7-10 0-15,3-6-1 16,1-6 1-16,3-4-2 16,4-2 2-16,-1-4-4 15,4-3 0-15,4-3-1 16,10-3 0-16,11-3 2 15,14 2 2-15,7-2-1 16,0 0-1-16,4 0 1 16,10-1-1-16,11 4 0 15,-1 0 2-15,-6 0-1 16,-7 0 2-16,-1 0-2 16,1 0-1-16,0-1 1 15,-8 1-1-15,-10 3 0 16,-11 0 0-16,-6 3-3 15,-11 1 2-15,-4-1 1 0,-7 0 2 16,-7 0 1-16,-3 0 3 16,-4-3-3-16,-7 0-2 15,0 0 2-15,-4-6 2 16,1-4-2-16,-1-2-2 16,-3-7 0-16,-4-15-1 15,-6-17 0-15,-4-14 2 16,-8-1-3-16,-6-16-2 15,0-21-1-15,7-1 3 16,3 7-2-16,4 9 1 16,3 10 0-16,4 6-2 0,3 9 3 15,1 16 0-15,-1 9-2 16,4 10 0 0,-3 6 2-16,-1 13 2 15,1-1 0-15,-5 10-1 0,-2 0-2 16,-4 0 1-16,-8 7 3 15,-9-4 1-15,-15-3-4 16,-7 0 1-16,0 0 0 16,-4 0 0-16,-13 6 0 15,-15-3 0-15,0 4-7 16,7-1-3-16,8 6-5 16,10 1-2-16,14-1-17 0,18 1-7 15,17 0-41-15,14-7-15 16,19 0-79-1</inkml:trace>
  <inkml:trace contextRef="#ctx0" brushRef="#br0" timeOffset="149162.875">15004 14296 280 0,'-7'-25'104'0,"7"18"-81"0,3 4 14 15,1 3 1-15,3 7-5 16,0 5 3-16,0 13-3 15,3 7 0-15,-3 5-18 16,1 1 6-16,-8 3 3 0,-8-1 1 16,-2 1 0-16,-8 0-3 15,1 0 1-15,-8-4-7 16,7-5-1-16,4-7-7 16,4-13 0-16,3-2-5 15,-1-10 0-15,5-10-3 16,6-9-3-16,5-3 2 15,2-9 0-15,4-13 1 0,7-9 2 16,11-19-1-16,0 3-1 16,3 9-2-16,0 7 1 15,-6 15 1-15,-5 7 2 16,1 12-3-16,-7 10-2 16,-4 9-1-16,-4 22 3 15,-3 12 2-15,-7 13 2 16,0 3-1-16,-3 0-2 15,-1-2 1-15,1 2-1 16,-1-6 0-16,1-4 2 16,3-2-23-16,0-7-8 15,-4-9-28-15,1-9-11 16,-4-10-15-16,-4-12-4 16,-3-1-29-1,-4-6-49-15,-6-5 51 0</inkml:trace>
  <inkml:trace contextRef="#ctx0" brushRef="#br0" timeOffset="149298.91">14954 14462 304 0,'0'0'115'0,"7"6"-89"0,11-3 5 16,-7 4-1-16,3-1-19 15,7-3-6-15,7 0-3 16,4 0-2-16,0 0 0 16,-1-3-25-16,1-3-8 0,-4-3-29 0,-3-3-14 15,0-7-34 1</inkml:trace>
  <inkml:trace contextRef="#ctx0" brushRef="#br0" timeOffset="149839.446">15374 14299 260 0,'0'-35'99'0,"0"20"-77"0,0 2 26 0,0 7 8 15,0 6-8-15,-3 3-1 16,-1 10-9-16,-3 9-3 16,0 6-20-16,0 3 0 0,-4 10-1 15,4 0-1-15,0-7 0 16,0 4-7-16,4-4-2 15,-1-6 0-15,4-6 2 16,4-3-5-16,3-6-1 16,0-4 0-16,3-3 2 15,4-2-1-15,4-8-1 0,3-2-4 16,0 3 0-16,4-6 4 16,0-1 4-16,-1-5-1 15,-2 2-2-15,-8-3 2 16,-7 1 0-16,-7-1-1 15,-7 3-2-15,-7 4-2 16,-4 0 1-16,-3 2 1 16,0 7 0-16,3 0 2 15,0 7 1-15,4-1-4 16,4 0-1-16,3-3-2 16,3-3 0-16,4 0 3 15,11-9 2-15,6-7 0 16,8-9-1-16,3-3-4 15,0-3 0-15,1-7 6 0,-8 7 6 16,-7-1-4-16,-11 7-2 16,-10 3 1-16,-7 3 0 15,-7 4-4-15,0 2 1 16,0 4-2-16,3 2 0 16,4 4-18-16,3 3-9 15,4 0-16-15,4 3-7 16,10-3-12-16,7 7-5 15,7-4-20-15,7-3-8 16,8 9-8 0</inkml:trace>
  <inkml:trace contextRef="#ctx0" brushRef="#br0" timeOffset="150065.035">15730 14258 324 0,'-3'-3'121'0,"-1"3"-95"0,-3 3 18 0,4-3 0 0,-4 6-2 16,-4 10 2-16,-7 9-7 15,-6 7-2-15,-4 11-20 16,-4 1-2-16,0-6-2 0,4 6-6 16,10-7-1-16,11-2-2 15,11-7-2-15,13 4 1 16,12-11-1-16,2-5 0 16,1-6 0-16,0-4-42 15,-4-3-17-15,-7 3-69 16,7-3-31-16,1-3 13 15</inkml:trace>
  <inkml:trace contextRef="#ctx0" brushRef="#br0" timeOffset="150994.921">16630 14173 268 0,'11'-18'101'0,"-8"8"-78"0,4 1 22 16,-3 3 6-16,-1-4-5 15,1 4 2-15,-4 6-9 16,0 0-4-16,0 3-19 15,-7 10 3-15,-4 2 2 0,-3 10-7 16,-4 16-3-16,-3 9-4 0,4-3 0 16,2 7-4-1,8-11-2-15,7-5 0 16,11-10-1-16,10 1 2 0,7-11 3 16,1-2-4-16,2-7-1 15,5-2 0-15,-1-4 2 16,0-3-10-16,0 0-4 15,-3-3-25-15,-4 0-9 16,-3-4-14-16,-4-2-2 16,-3 0-22-16,-4-1-7 15,0-6-33 1</inkml:trace>
  <inkml:trace contextRef="#ctx0" brushRef="#br0" timeOffset="151239.093">16997 14126 300 0,'0'-12'112'0,"3"6"-87"0,-3 6 29 16,0 0 5-16,0 3-9 15,0 6 0-15,-3 10-13 16,-1 12-3-16,-3 20-19 16,-3 11-2-16,-4 7 0 0,-1 0-3 15,1 13 0-15,4 9-6 16,3-7-1-16,7-8-1 15,3-11-2-15,4-5-15 16,4-13-7-16,-1-13-36 0,5-5-14 16,6-10-120-1</inkml:trace>
  <inkml:trace contextRef="#ctx0" brushRef="#br0" timeOffset="152300.886">18009 14057 264 0,'4'-15'101'0,"-1"2"-78"0,1 1 20 0,-1 5 5 16,1 1-4-1,-4 6 4-15,0 3-3 0,0 10 0 16,-4 3-25-16,1-4-3 0,-11 38 0 15,-7 41-5-15,-4-3-2 16,0 0-3-16,4 6-2 16,3 6 1-16,8-3 1 15,6-15-1-15,8-16-1 16,6-13 3-16,8-9 5 16,7-16-3-16,3-12 0 15,0-1-4-15,0-5-1 16,1-7-3-16,-1 3-2 0,4-3 1 15,6-3-1-15,8 0 0 16,11 0 2-16,6 0-1 16,4-9-1-16,0 6-2 15,0-3 1-15,4-4 1 16,3 10 2-16,-3 0-1 16,-4 0 2-16,-11 0-2 15,-7 0-1-15,-6 6-2 16,-8-2 1-16,-3-4 1 15,-8 6 2-15,-2-3 1 16,-8-3 1-16,0 0-2 16,-4-3 1-16,1-3-4 15,0-7 0-15,-1-6 1 0,-3-12 2 16,-3-16-1-16,-4-3-1 16,0-13 1-16,0-22-1 15,0-18-3-15,0 21 0 16,0 23-1-16,0-20 0 15,0 17 3-15,0 2 0 16,0 10 1-16,0 6 0 16,0 10 0-16,-4 5 0 15,1 7-3-15,-1 7 2 16,1-1 1-16,-1 3 2 16,1 4-3-16,-4 0 0 15,-8-1 3-15,-2 1 1 16,3-1-1-16,-36 1 1 15,8 6-4-15,-22-3 0 0,12 2 1 16,-37 8 2-16,15-4-3 16,-14 9 0-16,-14 7-1 15,14-4 0-15,17-2-9 16,15-7-5-16,17-6-36 16,14-7-16-16,11-2-31 15,14-4-11-15,11 7-49 16</inkml:trace>
  <inkml:trace contextRef="#ctx0" brushRef="#br0" timeOffset="152663.699">18288 14343 340 0,'0'3'129'0,"7"-3"-100"0,4 0 13 0,-1 0 2 0,4 0-10 16,-3-3 1-16,21-7-20 16,14-5-7-16,-1-4-5 15,-2 9-3-15,-4 1 3 0,-8 3-20 16,-6 6-8-16,-11 3-93 16,-7 9-40-16,-10-2 15 15</inkml:trace>
  <inkml:trace contextRef="#ctx0" brushRef="#br0" timeOffset="152811.099">18302 14587 392 0,'-14'7'148'0,"21"-4"-115"0,11-3 13 0,-4 0-3 16,11 0-25-16,10-3-5 16,4-4-10-16,-1 7-3 15,1-3 0-15,-4-3-42 0,-3 6-19 16,7-3-119-1</inkml:trace>
  <inkml:trace contextRef="#ctx0" brushRef="#br0" timeOffset="153565.644">20105 14183 280 0,'-11'6'107'0,"8"-3"-83"0,-8-3 19 15,8 0 3-15,-1 0-11 16,4 0-1-16,0 0-10 16,0 0-3-16,4 0-12 15,3 0 8-15,7 0 3 0,10 0-6 16,19-3-3-16,13-3-9 16,1 6-1-16,-4 0-1 0,-4 0 2 15,-10 0-43-15,-11 6-19 16,-3 4-118-1</inkml:trace>
  <inkml:trace contextRef="#ctx0" brushRef="#br0" timeOffset="153741.757">20172 14525 348 0,'-11'9'132'0,"22"-9"-103"0,14-3 3 0,-4-3-4 15,18-4-21-15,10-2-4 0,0-1-13 16,1 1-6-16,-8 2-94 16,-3 4-41-16,0-3 30 15,-8-1 17-15</inkml:trace>
  <inkml:trace contextRef="#ctx0" brushRef="#br0" timeOffset="155980.108">21752 13622 252 0,'-7'-10'96'0,"7"10"-75"0,-10-9 25 0,6 6 6 16,1 0-10-16,-1-1-2 15,1 1-3-15,3 0 2 16,0-3-22-16,7-4 4 0,7 1 0 15,-4 3 0-15,22-13 2 16,-4 10-4-16,18-10 0 16,32-3-4-16,-11 12 1 15,-11 1-7-15,15 12-1 16,-15 0 2-16,-3 10 1 16,-7-4 3-16,-14 10 4 15,-8-6-8-15,-17 12-1 0,1-7-5 16,-23 8-1-16,1-8-1 15,-17 7 1-15,-12 7-4 16,15-7 0-16,3-6 1 16,4-4 0-16,-4 4-3 15,11-6 2-15,4-4-1 16,6 1 0-16,8 5 0 16,10 4 0-16,7 6 2 15,0-3 2-15,-3-3-3 16,7 9 0-16,-4-6 1 15,3 6 2-15,-6 0-1 16,0 1 2-16,-4-7-2 16,-11-4-1-16,1 1 1 15,-15 3 1-15,1-6-1 0,-26 3 2 16,-17 0-4-16,1-4 0 16,-1-2 1-16,10-10 2 15,8 6-17-15,-14-9-4 16,10 7-24-16,0-4-10 15,-3-3-23-15,13 6-7 16,12-3-29-16,17 3-11 16,0-2-11-1</inkml:trace>
  <inkml:trace contextRef="#ctx0" brushRef="#br0" timeOffset="156369.022">21308 14387 304 0,'-25'3'115'0,"25"-3"-89"0,4 3 21 0,-1-3 5 16,11 0-6-16,0 3 0 16,8 0-6-16,2 0-2 15,8-3-21-15,10 3 7 0,18-3 4 16,28-6-9-16,11-6-3 16,32-7-7-16,-11 3-4 15,-25 1-2-15,78-4-3 16,-43 6 1-16,43-3 1 15,-39 4-6-15,11 9-1 16,-32 0-45-16,-18 3-16 16,-17 0-16-16,-25 3-4 15,-8 0-52 1</inkml:trace>
  <inkml:trace contextRef="#ctx0" brushRef="#br0" timeOffset="156938.726">21604 14788 248 0,'-25'-3'93'0,"18"0"-72"0,4-4 7 0,3 1 0 15,0 0-2-15,0-3 2 16,3-1 4-16,1-2 3 16,6-1-19-16,5-3 13 0,6-2 5 15,11 2 1-15,10 0 2 16,7 7-7-16,4 3-4 15,0 2-3-15,-4 8-3 16,-3 5-2-16,-7 7-1 16,-11 6-1-16,-14 15 0 15,-10 4-6-15,-8 3-4 16,-10 3-3-16,-7 0 0 16,-11-6-2-16,-3-1 2 0,-4 4-2 15,1 0-1-15,-1 3-2 16,11-3 1-16,10-6 1 15,14-7 0-15,15-9 2 16,14-9 3-16,10-10 0 16,4-6 2-16,3-4-4 15,4-2 0-15,0 0-3 16,-4-1-3-16,-3 4-23 16,-4-4-10-16,-3 10-34 15,-4-3-16-15,-7-3-18 16,0 3-6-16,1 0-48 15</inkml:trace>
  <inkml:trace contextRef="#ctx0" brushRef="#br0" timeOffset="157419.335">22553 14713 300 0,'0'-10'112'0,"0"10"-87"0,0-3 15 0,0 3 3 16,0-6-4-16,0 6 4 16,-3 0-2-16,-1 0-1 15,-7 6-21-15,4-3 8 0,-10 16 4 0,3-9-8 16,-15 27-3-16,8-9-3 15,-14 13-1-15,-11 28-6 16,7-12-4-16,15-1-1 16,13 0 1-16,18-5-1 15,14-11 0-15,15-11-1 16,6-11 2-16,21-11 1 16,11-14 1-16,8-2-2 15,-8-10-1-15,-11-3 1 16,-20-3 1-16,-8 3-1 15,-7-15-1-15,-3-26-1 16,-18 10 0-16,-4 9-2 0,-27-13 1 16,2 13-4-16,-30 4-2 15,-12-1-18 1,8 13-7-16,10 3-29 16,14 15-12-16,11 4-62 0,17 9-26 15,15 3-17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0:35:52.50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1365 8138 236 0,'-3'0'90'0,"-1"0"-70"0,1 0 13 0,3 0-1 16,-4 0-2-16,4 0 4 15,0 0 2-15,-3 0-1 16,3 6-18-16,0-3 7 0,0-3 4 15,0 6-4-15,3-3 0 16,1-3-4-16,6 7-1 16,8-4-1-16,0-3 0 15,6-3-3-15,12-4-1 16,23-2-6-16,5 0-3 16,10-1 0-16,-10 1-1 15,6 6 0-15,-3-4 2 16,7 1-3-16,4 3-2 15,-18 0 0-15,-4 0 1 16,-6 3-1-16,-15 0-1 16,-3 0 3-16,-4 3 0 0,-10 0-1 15,-4 3 1-15,-7-3-2 16,0 7-1-16,-4 6 1 16,-3-4 1-16,-3-3-1 15,-4 13 2-15,-4 0 0 16,-7 3 1-16,-6 4-2 15,-11-1 1-15,-1 16-2 16,4 0 2-16,-6 12-2 16,6-6 2-16,4-3-4 15,7-3 0-15,-1-3-1 16,1-3 0-16,4-7 2 16,2 0 2-16,1-2-1 0,0-11-1 15,7 1-28 1,-3 0-11-16,3-6-21 15,-1-4-5-15,1-3-9 0,0-3-2 16,-3 0-42 0,6-3-58-16,1 0 56 15</inkml:trace>
  <inkml:trace contextRef="#ctx0" brushRef="#br0" timeOffset="642.083">928 9110 280 0,'-7'3'107'0,"7"-3"-83"0,0 3 17 0,0-3 2 16,0 3-8-16,0 0 2 16,3 3-4-16,1 4 2 15,-1-1-19-15,4 1 2 0,4-1 2 16,7 0 2-16,6-5 2 16,22-4-2-16,14-4 1 15,18-11-7-15,6-4-1 16,22-6-7-16,18 0-3 15,3 3 2-15,24-3 2 16,-2 12-4-16,-12-2-1 16,15 2 0-16,-4 4 0 15,-17-1-2-15,-15-2-2 0,-7 2 3 16,-10 1 0-16,-14 3-1 16,-25 2-2-16,-18 8 5 15,-14 5 1-15,-17 7-2 16,-11 3-1-16,-4-1-3 15,-3-5-3-15,0-10-20 16,-3 3-10-16,3-6-25 16,-4 0-11-16,-3 0-23 15,0 3-9-15,-7 7-65 16</inkml:trace>
  <inkml:trace contextRef="#ctx0" brushRef="#br0" timeOffset="1334.207">1189 9633 252 0,'0'-34'96'0,"3"18"-75"0,4-3 10 0,-3 10-2 16,3-4 2-16,0-2 6 15,4 5 0-15,-1-5-1 16,1-1-19-16,6 3 10 0,-2 4 5 16,-1 6-1-16,-4 15-1 15,-3 17-1-15,0 11-1 16,-3 11-11-16,-4 11-5 15,0 17-7-15,0 8-2 16,0-2 1-16,0-7 2 16,0-9-3-16,3-6-2 15,1-6 0-15,0-1 1 16,3-9-1-16,-4-6-1 0,1-13-13 16,-4-3-4-16,0-6-35 15,0-13-16-15,0-6-78 16,3-6-33-16,-3-3 36 15</inkml:trace>
  <inkml:trace contextRef="#ctx0" brushRef="#br0" timeOffset="1848.071">1736 9850 300 0,'-4'0'112'0,"8"0"-87"0,-1 0 13 0,-3 0-1 15,0 0-5-15,4 0 1 16,-4 0-5-16,3 3 0 16,1 0-16-16,3 3-2 0,-4 0-3 15,1-2-3-15,3-1-3 16,0-3 2-16,0-3 0 15,0-4-1-15,4 1 1 16,-8-3 4-16,1-1 4 16,-4 4-2-16,-4-3 2 15,1 5-4-15,-4-2 1 16,-4 12-5-16,0-2 0 0,-3 11-1 16,0 4-2-16,4 0 1 15,6 0-1 1,4-4 0-16,4-5 0 0,6-1 4 15,4-9 5-15,0-3-1 16,1-3 1-16,-5-4-3 16,-3 1-1-16,0 0 1 15,-3 2 1-15,-8 4-3 16,-3 3-3-16,0 0 0 0,-3 0 1 16,-1 3-23-1,0-3-8-15,4 0-43 16,7-3-17-16,4-3-92 15,6 3-45-15,1 0 114 16</inkml:trace>
  <inkml:trace contextRef="#ctx0" brushRef="#br0" timeOffset="2263.249">1986 9458 312 0,'-21'-29'115'0,"17"20"-89"0,-3 6 23 0,7-3 4 16,0 6-8-16,0 0-2 15,0 0-2-15,0 9 1 0,0 0-23 16,4 1 5-16,3 6 3 0,7-4-6 16,7-2-2-16,15-7-9 15,2-3-4-15,8-3 1 16,4-1 0-16,-8 4-3 15,4 0-1-15,-7 4 1 16,-11 5 2-16,4 10-1 16,-4 12 2-16,-11 7 0 15,-10 6 1-15,-7 9 0 16,-3 6 0-16,-8 14-4 16,-6 5-3-16,-1-3 0 15,-7-6-1-15,1-9-3 16,6-1 0-16,-3-12 2 15,7 4 2-15,0-14-13 16,10-9-5-16,4-12-35 0,7-13-14 16,11-6-105-16,-11-3-46 15,-11-4 51 1</inkml:trace>
  <inkml:trace contextRef="#ctx0" brushRef="#br0" timeOffset="4202.477">2399 9295 236 0,'0'-10'90'0,"0"7"-70"0,0-9 10 0,0 5-1 15,-4-2-9-15,1-1 1 16,-1-2-6-16,1-1 1 16,-8-2-9-16,8-10 0 0,-4-4 3 15,0 4 3-15,-4 0 4 16,-7 3 0-16,1 10 1 16,-8 12-3-16,-17 12 1 15,-8 13-3-15,4 7 0 16,-6 8-3-16,6 8 1 15,-7 24-2-15,3 19 2 16,1 6-2-16,-4 25 2 16,11 22-4-16,10-6 1 15,11 10-1-15,28-10 1 0,18-22-2 16,10-19 1-16,21-22 2 16,25-15 2-16,15-16 1 15,-5-16 0-15,-2-16 2 16,6-21 2-16,7-29-3 15,-3-21 0-15,-18-13-1 16,-10-23 2-16,-15-17-5 16,-14-1-1-16,-20-25-4 15,-26-16-3-15,-38 0-5 0,-25-2 0 16,-11 24-11-16,-10 35-3 16,-18 44 0-16,0 27 3 15,25 17-18-15,18 15-5 16,10 4-58-16,24-4-23 15</inkml:trace>
  <inkml:trace contextRef="#ctx0" brushRef="#br0" timeOffset="5235.537">5881 7316 292 0,'-25'6'110'0,"22"1"-86"0,-4-1 29 0,7-3 8 16,-4-3-19-16,4 10-4 15,4-4-7-15,3-3 0 16,7 3-17-16,10-3 7 0,15-3 6 16,11 0-4-16,6-9-1 15,22 0-6-15,35-1-2 16,6-6-6-16,30 1-3 15,16 2-2-15,5 7 0 16,13 3-2-16,-17 3-1 16,-4 6 1-16,-31-3-1 15,-29 0 0-15,15-3 2 0,24 0 1 16,-46 0 1-16,-17 0-5 16,-8-3 1-16,-13 3-2 15,-19 0 0-15,-6 0-18 16,-21 3-9-16,-11 4-27 15,-7-1-12-15,-7 0-28 16,-1 0-12-16,5 1-48 16</inkml:trace>
  <inkml:trace contextRef="#ctx0" brushRef="#br0" timeOffset="5596.422">6555 7768 324 0,'-11'6'121'0,"15"-6"-95"0,3 3 20 0,3-3 4 16,4 0-6-16,11 0 1 15,7-3-9-15,24-3-3 16,32-4-18-16,4-5 0 0,10-4-1 15,11 6 1-15,-7 4 4 16,-14 9-9-16,-15 6-1 16,-17 10-1-16,-21 3 0 15,-21 12 0-15,-22 7 0 16,-20 9-4-16,-15 18-1 0,-11 1-3 16,1 0-3-16,-4-3 2 15,-3 0 0-15,3-10-32 16,-4 3-13-16,15-2-43 15,21-11-16-15,7-5-84 16</inkml:trace>
  <inkml:trace contextRef="#ctx0" brushRef="#br0" timeOffset="6317.084">10135 7376 308 0,'-10'0'115'0,"6"0"-89"0,1 0 16 0,3 0 2 15,0 0-9-15,0 6 0 16,0-3-5-16,3 0 1 16,8 0-17-16,13-3 10 0,22 0 3 15,21-3-1-15,15-9-1 16,37-1-9-16,12-2-3 15,17 5-7-15,-21 7-2 16,-28-3 0-16,39-1 0 16,-29 4-2-16,18 0-2 15,-28 0-2-15,-8 0 1 16,8-3-19-16,-25-1-7 16,-17 1-19-16,-26 0-7 0,-6 0-26 15,-14 2-10-15,-4 1-76 16</inkml:trace>
  <inkml:trace contextRef="#ctx0" brushRef="#br0" timeOffset="6647.311">10492 7743 376 0,'10'25'143'0,"4"-19"-112"0,18 3 16 0,0-9 1 16,24-3-9-16,18-6 1 16,7-4-2-16,15-2 0 15,-15 2-20-15,-14 0-2 0,7 4 1 16,-14 0-7-16,-11 9-1 16,-10 0-1-16,-21 18 2 15,-4-2-5-15,-35 12-3 16,-22 32-1-16,-2 6 1 15,-1 0-1-15,3-7-1 16,1 1-8-16,7-4-5 16,3-12-29-16,4-3-12 15,3-3-30-15,4-7-9 16,3 10-99-16</inkml:trace>
  <inkml:trace contextRef="#ctx0" brushRef="#br0" timeOffset="7760.365">6057 10235 204 0,'-3'-6'77'0,"-1"3"-60"0,1 6 21 0,3-3 9 16,-4 0-5-16,1 0 0 16,-1 0-6-16,1-3 0 15,-1 3-20-15,0-6 0 0,1 6 0 16,3-10 1-16,3 7-1 15,5-6 0-15,-1-7 3 16,7 3 0-16,3-9 3 16,1-3-6-16,3-6 1 15,7-3-6-15,1-4 1 16,6 0-9-16,11 4-2 0,10 6 1 16,4 6 1-16,0 6-4 15,-3 3-1-15,-1 7 5 16,-7 9 5-16,1 10 0 15,-1 18 3-15,-3 10 0 16,-11 12 1-16,-10 1-2 16,-18 2-1-16,-14 13-3 15,-7 16 1-15,-18 6-4 16,-7 3 0-16,-14-3-1 16,-17 12-2-16,3 1-2 15,7-7 1-15,10-13 3 16,5-12 3-16,13-12-7 15,7-10-3-15,11-9 3 0,11-16 0 16,6-9 2-16,15-7 0 16,13-9 0-16,12 0 2 15,10 0 1-15,3-6 1 16,1-4 0-16,3 1 0 16,3 3-2-16,1 0 1 15,-1-1-4-15,-7 4 0 16,-3-3 1-16,-17 3 2 15,-1 0-23-15,-7-1-11 16,-3 1-23-16,-11 0-8 16,0 0-31-16,-3 0-13 15,-4 0-57 1</inkml:trace>
  <inkml:trace contextRef="#ctx0" brushRef="#br0" timeOffset="8628.628">7609 10702 188 0,'15'-15'71'0,"-8"9"-55"0,0-4 17 0,-4 7 7 0,1 0-6 16,3 0 1-16,-4 0-5 16,-3-4-1-16,4 1-16 15,-1 0 10-15,1-4 6 0,-1-2-2 16,1-4 1-16,-1-3 0 15,1-6 2-15,0 6-5 16,-4 1-1-16,-4 2 0 16,0 3 0-16,-3 4-7 15,-7 3 0-15,-3 9-8 16,-8 9-1-16,-7 7-4 16,-3 9-3-16,-4 1 0 15,-3 8 1-15,-1 7-1 16,1 6-1-16,7 13-2 15,7 3 1-15,10-3 1 16,7-10 0-16,11-6-3 0,15-6 2 16,13-13 3-16,14-9 3 15,7-13-2-15,1-12 0 16,-4-7 3-16,-4-12 3 16,0-9-4-16,-3-10-3 15,-4 6 3-15,-6 0 4 16,-8 4-5-16,-7-1 0 15,-7 4 0-15,-3 6 2 16,-4 6-1-16,0 7 2 16,-4 2-4-16,0 10-2 15,4 10 0-15,0 2 1 16,4 10-3-16,3 10 0 16,4 8 1-16,6 14 0 15,1-7 0-15,10-7 0 16,4-2 0-16,0-10 0 0,-1-9-18 15,1-6-5-15,0-10-38 16,-7-3-13-16,-1-3-47 16,5-13-21-16,-5-3-19 15</inkml:trace>
  <inkml:trace contextRef="#ctx0" brushRef="#br0" timeOffset="9214.472">8558 10612 364 0,'-17'6'134'0,"17"-6"-104"0,0 3 16 15,0-3 1-15,7 0-6 16,3 0 0-16,5-3 0 15,2-3-1-15,4-1-22 16,11-2 3-16,14 6 0 0,7-4-9 0,3 7-2 16,-3-3-6-16,0-3-3 15,-3 6 0-15,-5 0-1 16,1 0-3-16,4-3 2 16,-1-3-19-16,-3-4-9 15,-4 1-21-15,-7-1-8 16,-6-2-27-16,-8 2-11 15,-7 1-74 1</inkml:trace>
  <inkml:trace contextRef="#ctx0" brushRef="#br0" timeOffset="9530.052">9493 10028 348 0,'-7'-15'129'16,"11"12"-100"-16,-1-1 29 0,-3 4 5 0,7 0-7 16,0 4 2-16,0 5-11 15,0 10-4-15,1 6-24 16,2 9-3-16,-3 10 1 0,0 16-5 16,-3 24 1-16,-1 1-8 15,1 3-1-15,-1-7-2 16,4-2-2-16,4-4-2 15,0 0 1-15,3-15-10 16,0-4-3-16,3-15-26 16,1-13-12-16,-4-3-23 15,4-12-8-15,-1-13-90 16,1-3-65 0,-4-7 101-16</inkml:trace>
  <inkml:trace contextRef="#ctx0" brushRef="#br0" timeOffset="9829.651">9902 9661 408 0,'32'-6'154'0,"-14"9"-120"0,14 19 19 0,-15-6 2 0,4 12-7 15,4 22 2-15,7 32-17 16,0 12-8-16,3 13-14 16,0 24-5-16,-3-5 0 15,-7-10-1-15,-4-3 2 16,-11-1-6-16,-6-8-3 0,-11-16-17 16,-4-16-7-16,-6-13-49 15,-8-8-19-15,0-14-81 16,1-15-71-1,-8-12 93-15</inkml:trace>
  <inkml:trace contextRef="#ctx0" brushRef="#br0" timeOffset="10565.359">5997 9439 236 0,'7'-28'90'0,"-3"18"-70"0,-8 4 24 0,4 3 4 16,-3 3-8-16,-4 0 2 16,-4 6-4-16,-7 4-2 15,-3 11-19-15,-3 17 7 0,-5 12 4 16,1 7 4-16,-4 30 4 16,-3 30-7-16,-4 17-3 15,-3 45-3-15,0 6 0 16,13 35-13-16,8-23-6 15,21 7-2-15,14-25-2 16,11-32 2-16,0-22 1 0,7-24-4 16,6-20-1-1,1-15 3-15,3-19 1 0,-3-12-16 16,-3-13-7-16,-8-10-34 16,-7-2-13-16,-7-7-26 15,-7-3-9-15,-7-7-61 16</inkml:trace>
  <inkml:trace contextRef="#ctx0" brushRef="#br0" timeOffset="11257.179">4378 10285 272 0,'-7'0'104'0,"3"0"-81"0,1 4 20 15,3-4 3-15,0 3-4 16,0 0-1-16,0 3-3 16,3 0-1-16,4 4-20 15,11-1 7-15,10-3 6 0,22-6-5 16,13-6 0-16,1-3-5 16,20-7-3-16,22 0-5 0,0 1-2 15,-18 2-4-15,-7 4 1 16,-7 3-4-16,-14 6 0 15,-10 6 3-15,-15 6 3 16,-21 10-2-16,-7 19 1 16,-10 19-5-16,-4-1-2 15,-11 10 0-15,-10-3 1 16,-4 22-1-16,-10 6 2 16,-4-6-2-16,0 0-1 15,4-10 1-15,-4-6-1 16,11 0-5-16,6-15 1 15,12-4-18-15,-1-12-8 16,0-10-20-16,4-12-8 0,7 0-35 16,0-13-14-1,7-6-64 1</inkml:trace>
  <inkml:trace contextRef="#ctx0" brushRef="#br0" timeOffset="11798.93">3722 10866 328 0,'7'-10'123'0,"3"1"-95"0,5-1 16 15,-5 7 0-15,4-3-7 16,4 3 1-16,-4-4-8 15,11 7-2-15,6-6-15 16,12 0-3-16,-1 0-3 0,8-1-1 16,-5 1 1-16,-6 3-4 15,-4 0-2-15,-3 3-36 16,-14 3-14-16,-4 3-68 16,-11 7-27-16,-10 9-4 15</inkml:trace>
  <inkml:trace contextRef="#ctx0" brushRef="#br0" timeOffset="11995.977">3796 11182 380 0,'18'-9'143'0,"-4"-1"-112"0,14-5 12 0,-7 5-2 15,18-2-23-15,3-7-5 16,8 0-6-16,-1 7 0 15,-3-1-4-15,-4 4-22 0,-14 2-7 16,1 7-31-16,-8 0-12 0,0 0-91 16</inkml:trace>
  <inkml:trace contextRef="#ctx0" brushRef="#br0" timeOffset="13795.438">4385 9398 256 0,'11'-53'96'0,"-4"34"-75"0,7-12 14 0,-11 21 3 15,8-2-5-15,3-1 1 16,0 4-4-16,0 2-1 16,-3 14-16-16,-4 15 8 0,-7 31 2 0,-7 29-5 15,-7 12-3-15,-4 34-4 16,4 20 0 0,0 24-6-16,7 19-1 15,-4 19 0-15,8 7 0 0,3-10-5 16,3 0 1-16,1-19 2 15,-4-19 1-15,0 0 3 16,0-24 1-16,-4-23-1 16,1-19 1-16,3-15-2 15,0-22 2-15,0-13-6 16,0-12-1-16,3-10 4 16,1-6 5-16,3-6-3 15,0-3 2-15,7-4-1 16,4-5 1-16,3 2-2 0,7 1 1 15,11-10-4-15,-4 6 0 16,4-6-1-16,7-6 1 16,-4 2 0-1,15-5 1-15,17 0-2 0,14-1 1 16,0 1 0-16,18-4 1 16,21 1-5-16,7-1 1 15,28-3 0-15,11 1 2 16,32-1-1-16,10-3 2 15,32 1-2-15,10 2-1 16,68-3 1-16,14 3 1 16,-4 7-1-16,-11 0-1 15,18-1 1-15,1-2-1 0,-15-4 0 16,3 3 0-16,-3 1 0 16,-28 6 2-16,0 2-1 15,-42 11-1-15,-1 2 1 16,-38 4-1-16,-18 2 0 15,-11 4 0-15,-31-3-3 16,-28-4 2-16,-29-2 1 16,-24-4 2-16,-18-3-1 15,-18 0 2-15,-14 0 4 16,-10-3 4-16,-8-6-4 16,-10 0-2-16,-3-4-2 15,-8-2-3-15,-3-7 3 16,-3 0 0-16,-5-12-4 15,-6-10 1-15,-11-3 0 0,-3-6 2 16,-7-3-1-16,-4-19-1 16,0-32 1-16,3-12-1 15,-3-34-3-15,18 31 0 16,7 31 2-16,-25-103 2 16,14 49-2-16,-17-74-2 15,-25-72-1-15,17 52 3 16,8 45-2-16,13 44 1 15,1 31 2-15,7 31 0 16,0 22 0-16,-1 13 0 16,1 9-3-16,3 10 2 15,0 6 1-15,8 3 0 16,-1 0 0-16,0 3 2 16,1 1-3-16,-5-1 0 0,-2 0 1 15,-5 0 0-15,1 3 0 16,-4 4 2-16,-7 2-1 15,-17 1-1-15,-15 3-2 16,-3-4 1-16,4 1 1 16,-15 0 2-16,-28-7-3 15,-14 0 0-15,-14-6 1 16,-22-3 0-16,5 0 0 16,-40 0 2-16,0 3-1 15,-35 6 2-15,-14-2-4 16,-10 8 0-16,-32 1 1 0,6 6 2 15,-20 3-1-15,-18 3-1 16,0 6 1-16,3 1-1 16,-6 8-3-1,2 4 2-15,37 3-10 16,2 7-3-16,43 2-48 0,32 4-19 16,25-13-133-1</inkml:trace>
  <inkml:trace contextRef="#ctx0" brushRef="#br0" timeOffset="14887.642">15819 5300 252 0,'7'-56'96'0,"0"40"-75"0,3 3 10 0,-6 7-2 15,-1 3-2-15,4 6 1 16,0 7-4-16,0 5-1 0,4 10-12 16,0 10 4-16,-4 21 3 0,-4 38-2 15,-3 22 1-15,-7 50 2 16,-3 29 0-16,-5 46-6 15,1 48-3 1,0 37-1-16,0 28 1 0,4 26-3 16,-5 30-2-16,1 29 0 15,-3 19 1-15,-8 19 1 16,-3 12 3-16,-11 6-5 16,-10 10-1-16,-8-3 0 15,-3-4 0-15,7-2 0 16,0-10 0-16,4-7-2 15,-4-18-2-15,0-28 1 16,0-22-1-16,0-16-11 16,7-50-5-16,4-35-23 0,7-50-10 15,10-46-139 1</inkml:trace>
  <inkml:trace contextRef="#ctx0" brushRef="#br0" timeOffset="21824.368">17064 8232 212 0,'-14'3'79'0,"10"-3"-61"15,-3 0 10-15,4 0 3 0,-1 0-4 16,1 0 2-16,-1-3 3 16,4 0 3-16,0-1-19 15,0 1 4-15,0 0 3 0,0 0-1 16,0-3 1-16,4 3-3 16,3-4-3-16,3 1-1 15,4-3 0-15,4-7-4 16,3 0 0-16,4-9-1 15,3 3 3-15,4-3-3 16,7 3 1-16,6 0-3 16,-6 7 0-16,-3 5-8 0,9 1-2 15,-9 6 2-15,3 6 3 16,6 12 8-16,-20-2 2 16,-4 0 4-16,-10 9 1 15,-1-4-6-15,-13 7-3 16,-15 13-3-16,-10 0-2 15,-11-7-3-15,4-3-2 16,0-3 1-16,3 0-1 16,4-3-3-16,3-3 0 15,4-3 4-15,3-4 1 16,4 1-5-16,3-4 0 16,4 1-1-16,4-7 2 15,3 6 1-15,7-9 3 16,7 7-3-16,7-7 0 0,11 3 1 15,3 0 2-15,4 6-1 16,3 7-1-16,-3 6 1 16,0 6 1-16,-7 0-3 15,-4 4-2-15,-3-1 2 16,-8 0 2-16,-3 1 0 16,-3-4 2-16,-7-3 0 15,-8 0 1-15,-7 0 0 16,-6-3 2-16,-11-3-3 15,-15 6 0-15,-13 0 1 16,3 0 0-16,0-3-5 16,4-3 1-16,3-3 0 15,0-13 0-15,7 3-7 16,4-6-3-16,7-6-23 16,6 3-11-16,12-7-28 0,6 1-10 15,11-1-75 1,4 4-71-16,3 6 83 15</inkml:trace>
  <inkml:trace contextRef="#ctx0" brushRef="#br0" timeOffset="22470.357">16559 9188 304 0,'-7'0'115'0,"7"0"-89"0,0 0 10 0,0 0-2 16,0 0 1-16,4 0 5 16,3 0-4-16,4 0 1 15,-1 0-21-15,8 0 4 0,-1 0 1 16,8 0 0-16,3 0-1 16,11 0-4-16,28 0-2 15,21-9-2-15,11-1 0 16,35 1-4-16,11-4-3 15,10 1 2-15,14-4 0 0,-17 4-1 16,-7 2-1-16,-8 4-1 16,-17 3 0-16,-25 6-2 15,-17 0-2-15,-18 0 1 16,-14 3 1-16,-11 1-1 16,-10-1 2-16,-7 0-15 15,-11-3-5-15,-11 0-33 16,-7 1-13-16,-10-1-38 15,-10 0-13-15,-5 0-57 16</inkml:trace>
  <inkml:trace contextRef="#ctx0" brushRef="#br0" timeOffset="22904.875">16768 9589 316 0,'7'-37'118'0,"0"12"-92"0,0 3 17 16,-4 12 1-16,1 1-4 16,-4 3 0-16,0 6-6 15,0 6-4-15,-4 13-16 16,1 9 4-16,-1 10 5 0,-3 5-6 16,0 14 1-16,0 9-7 15,0 12 1-15,3 1-5 16,1-4 1-16,-1-6-7 15,1-7-1-15,3-5 2 16,0-13 1-16,0 0-1 16,0-13-2-16,0-6-24 15,0-9-11-15,0-7-40 16,0-9-17-16,7 0-97 16</inkml:trace>
  <inkml:trace contextRef="#ctx0" brushRef="#br0" timeOffset="23340.588">17170 9897 376 0,'-4'0'140'0,"4"0"-109"0,0 0 5 0,0 0-5 0,0 0-16 16,0 0-1-16,0 0-2 15,0 0 2-15,7-3-7 16,0-4 0-16,4-2 0 0,-1-1 5 16,1-2 5-16,-4-1 2 15,0 4 1-15,-3 0-3 16,-4 5 2-16,-4 4-6 15,1 0-3-15,-1 4-8 16,-3 5-1-16,0 3-1 16,3-2 0-16,1-1 0 15,-1 1 0-15,1-1 0 16,3 1 0-16,-4-1 0 16,1 0 0-16,-1 1-5 0,1-4-1 15,3-3-46-15,0 7-18 16,10-14-123-1,4-2 10 1</inkml:trace>
  <inkml:trace contextRef="#ctx0" brushRef="#br0" timeOffset="23942.661">17611 9502 400 0,'-32'3'148'0,"21"3"-115"0,-6 3 13 0,13-5-3 0,1-1-16 15,-1-3-3-15,4 6-1 16,7-6 2-16,7-6-13 16,4-4 0-16,7-2 1 0,3-1-1 15,7 1 1-15,7 5-3 16,4 7 1-16,0 7-2 15,0 8 2-15,-7 4-2 16,-7 3 0-16,-11 3-1 16,-11 0 0-16,-10-3-2 15,-7 3-1-15,-7-3-1 16,-3-6 0-16,-1 3-2 16,0-4 1-16,4-2-7 0,0-1 1 15,3 1 1-15,4 0 1 16,4-1 1-16,6-2 0 15,8-1-3-15,3 0 2 16,7 7 1-16,4 3 2 16,0 3-1-16,3 6-1 15,-3 3 1-15,-1 7-1 16,-6 3 0-16,-4-7 0 16,-3-2 0-16,-8-4 2 15,-6-3-1-15,-8 0-1 16,-7-3 3-16,-10-6 2 15,-11 2-2-15,-3-2-2 0,3-3 0 16,0-7-1-16,1-3-3 16,2-3 2-16,1-3-15 15,3-3-6-15,4 6-25 16,7-4-9-16,3 4-22 16,8 0-8-16,-1 0-31 15,8-6-91 1</inkml:trace>
  <inkml:trace contextRef="#ctx0" brushRef="#br0" timeOffset="24797.124">18150 9376 280 0,'-7'-22'107'0,"7"10"-83"0,-3-1 6 16,3 7-3-16,0-4-4 16,-4 7 1-16,1-3 0 0,-1-3 0 15,1-1-13-15,-4-2 7 0,-4-1 2 16,-3-3-2-16,-7 1 2 15,-4-1-5 1,-7 4-1-16,-6-1-4 0,-5 10 1 16,1 3-2-16,3 3 2 15,-3 6-2-15,-4 7 0 16,-11 6 1-16,-10 13 1 16,-10 24-1-16,-1 20-1 15,11 11-1-15,4 14 2 16,6 24-3-16,18-8 1 15,22-11-1-15,17 7 3 16,28-12-3-16,36-13-2 16,17-19 2-16,10-9 0 15,19-26 1-15,6-18 2 0,-3-28 1 16,14-23 3-16,7-12-1 16,-7-15 0-16,-21-4-7 15,-18-18-4-15,-21-7-1 16,-25 3 1-16,-24-12 1 15,-36-19 1-15,-38 9-5 16,-15 16 1-16,-10 19-13 16,-14 13-7-16,3 18 0 15,15 10 1-15,17 12-31 16,17 6-12-16,19 4-78 16,20 6-35-16,4 3 8 15</inkml:trace>
  <inkml:trace contextRef="#ctx0" brushRef="#br0" timeOffset="27859.821">20595 10367 284 0,'-10'9'107'0,"10"-9"-83"0,0 0 21 0,0 0 5 15,0 0 8-15,0 0 9 16,3 0-5-16,-3 0-3 16,4 0-33-16,3 4-2 0,0-1 0 15,0 0-7-15,7 0 1 0,7 0-7 16,14-3-1-16,15-3-6 15,6 0-1-15,4 0 1 16,0-4 2 0,4-5-3-16,-1 6-2 0,1-1 0 15,-8 1-1-15,-10 6 0 16,-7 0 2-16,-7 0 1 16,-4 0 1-16,-7 0-2 15,-3 0-2-15,-4 0-6 16,-4 0-4-16,1 0-27 15,-4 0-12-15,0-3-34 16,-4-3-14-16</inkml:trace>
  <inkml:trace contextRef="#ctx0" brushRef="#br0" timeOffset="28445.466">21449 9956 380 0,'-7'-9'143'0,"7"3"-112"0,7-4 12 0,-4 7-4 16,4-6-5-16,4-1 2 0,7-2 0 15,6-4 0-15,12-3-19 16,10 3-1-16,6 4 0 0,5 3 1 16,-4 9-1-16,-4 9-2 15,-6 3 1-15,-8 10-2 16,-10 7 2-16,-8 5-6 16,-10 4-1-16,-10 3-2 15,-11-4-1-15,-11 1-3 16,-3-1 1-16,-4-8-2 15,4-1-1-15,3-6 1 16,4-3-1-16,7 3-3 16,7-4 0-16,7 1 2 15,10 0 2-15,8 0-2 16,7 9-2-16,6 3-1 0,1 4 3 16,3 6 2-16,-3 3 2 15,-4-1-1-15,-3 1-2 16,-7-3 3-16,-8 0 0 15,-6-4 1-15,-8 7 2 16,-10-3-1-16,-14 0 2 16,-18-3-4-16,-17-4-2 15,-4-6-3-15,-1-6-1 16,-2-9-18-16,-4-4-7 16,0-9-34-16,3-9-15 15,11-1-36-15,14 1-15 16,11 0-54-1</inkml:trace>
  <inkml:trace contextRef="#ctx0" brushRef="#br0" timeOffset="29035.243">19403 10345 300 0,'-7'0'112'0,"7"0"-87"0,3 0 26 0,-3 0 6 0,0 0-3 15,7 0 3-15,4-3-7 16,3-3-4-16,4 2-25 16,3-2 3-16,4-3 0 0,3-1-6 15,0-2-3-15,7-1-8 16,4 4-5-16,3 0-1 15,-3-1-1-15,-4 7 0 16,-6 3 0-16,-12 3-31 16,-6 3-12-16,-11 4-31 15,-11 5-13-15,-3 4-91 16,0 3-57 0,-4 10 105-16</inkml:trace>
  <inkml:trace contextRef="#ctx0" brushRef="#br0" timeOffset="29232.223">19396 10693 408 0,'3'6'151'0,"11"-6"-118"0,15-6 29 0,-12 3 3 15,8-3-20-15,3-4-3 16,4 1-23-16,0-4-7 16,3 1-7-16,4 5-4 0,0 1 2 15,-1 6-24-15,-2 3-11 16,-1 0-32-16,-3 1-12 15,-4-1-64-15,0-6-25 0,-3-4 25 32</inkml:trace>
  <inkml:trace contextRef="#ctx0" brushRef="#br0" timeOffset="31071.078">22638 9561 244 0,'7'-25'93'0,"-4"16"-72"0,-3 2 18 16,4 1 5-16,-4 3-8 16,0 3 2-16,0-3-9 15,-4 6-1-15,-6 6-15 16,-4 7 5-16,-4 12 3 0,0 10 0 16,-6 12-1-16,-5 19 5 15,-2 31 1-15,-12 10 0 0,-10 44 1 16,-3 9-11-16,7 16-2 15,17-1-6-15,25-27 0 16,24-16-3-16,19-10 2 16,10-12-2-16,7-19 0 15,17-13 1-15,11-18 3 16,-3-19-6-16,-11-13-2 16,-7-12-50-16,-4-16-19 15,1-6-94-15,6-12-38 16,-3-4 42-1</inkml:trace>
  <inkml:trace contextRef="#ctx0" brushRef="#br0" timeOffset="31777.764">30999 9398 312 0,'3'-25'118'0,"-3"25"-92"0,21-25 15 15,-17 19 0-15,10-4-3 16,-3 4 2-16,10 3 0 16,-4 3 0-16,4 16-22 15,-3-4 12-15,7 48 4 0,-4-4-7 16,4 57-1-16,-8-22-11 16,-6 53-4-16,-4-28-4 15,-18 60 0-15,4-45-4 16,-17 48 0-16,6-44 1 15,-10 3 0-15,7-31-2 0,-11-1-2 16,4-27-15-16,-8 2-5 16,8-15-34-16,-4-16-15 15,-10 3-24-15,0-18-9 16,10-10-71 0</inkml:trace>
  <inkml:trace contextRef="#ctx0" brushRef="#br0" timeOffset="32818.191">21862 7115 224 0,'-11'0'85'0,"11"0"-66"0,0 0 16 0,0 0 6 16,4 0-7-16,3 0 3 15,0 0 3-15,0 7 2 16,3-4-22-16,1 3 6 0,7 0 2 15,3-2-2-15,7-1-1 16,21-6 2-16,11-4 0 16,-10-2-6-16,59-10-2 15,-21 7-9-15,78-14-2 16,-35 8-4-16,70-1-1 16,-50 3 1-16,54 7 0 15,-53 2-2-15,38-2 1 16,-45 9-2-16,-1 0 2 0,-27 0-2 15,-4 6 2-15,-22-6-2 16,1 3 2-16,-18 1-2 16,-10-1-1-16,-15 0-4 15,-17 3 0-15,-7-3-27 16,-18 4-9-16,-4-1-20 16,-10 0-7-16,4 0-30 15,-8 1-12-15,4-1-34 16</inkml:trace>
  <inkml:trace contextRef="#ctx0" brushRef="#br0" timeOffset="33340.707">22073 7548 228 0,'-3'0'88'0,"-1"-3"-69"0,4 3 22 16,0 0 3-16,0 0-5 15,-3 3 0-15,-1 0-5 16,4 4 1-16,0-1-19 15,0 0 11-15,7-3 3 0,7 0-2 16,11-3 0-16,14-6-2 0,0 0-1 16,-8 3-14-16,15 0-4 15,-7-1-5-15,7 4-2 16,-7 0 1-16,10 4-1 16,15 2-20-16,-18-3-9 15,-4 0-34-15,4-3-14 16,-11 0-84-1,7-6-53-15,-6 0 92 16</inkml:trace>
  <inkml:trace contextRef="#ctx0" brushRef="#br0" timeOffset="33849.813">22962 7307 384 0,'4'-3'143'0,"-4"3"-112"0,14-7 12 16,-14 7-2-16,14-3-8 15,-3 0 1-15,24 0-8 16,-7 0-4-16,25 0-12 16,-11 0 2-16,8 6 4 0,-11 0 3 15,3 9 1-15,-7-2-7 16,-7 2-3-16,-3-2-1 15,-14 5 1-15,-1-2-3 16,-10 3-2-16,0-1-2 16,-7-2-3-16,0-1 1 15,0 1-1-15,0-4-3 0,4 4 0 16,-1-4 2 0,4-2 0-16,0 2-2 0,11 7 2 15,-4-7 1-15,7 4 0 16,0 2-3-16,7 10 2 15,-7-3 1-15,7 10 2 16,-3-10 1-16,-4 12 1 16,-3-9 2-16,-11 0 3 15,0-3-2-15,-11-3 1 16,0 3-3-16,-17-3 0 16,4-7-6-16,-36 1 1 15,10-1-5-15,-10-2 1 0,11-1-31 16,7-9-14-1,6 6-48-15,12-6-18 16,2 0-85-16</inkml:trace>
  <inkml:trace contextRef="#ctx0" brushRef="#br0" timeOffset="34586.938">25964 7288 304 0,'-28'3'115'0,"28"-3"-89"0,-14 3 14 16,14-3 1-16,0 0-3 0,0 0 2 16,7 3 0-16,0-3 0 15,32 0-22-15,-7 0 7 0,31-6 3 16,-10 3-4-16,67-6 0 15,-25 2-11-15,82-2-3 16,-47-4-6-16,78 4-3 16,-52-1 0-16,48 1 1 15,-52 0-1-15,17-1-1 16,-38 7 1-16,-4-6-1 16,-28 2-14-16,-15 1-3 15,-17 0-24-15,-28 0-9 16,-7 3-29-16,-25-1-10 15,-4 4-85 1</inkml:trace>
  <inkml:trace contextRef="#ctx0" brushRef="#br0" timeOffset="34856.41">26201 7605 356 0,'0'12'134'0,"0"-12"-104"0,25 0 16 0,-22 0-1 15,15 0-3-15,-4 0 2 16,28-3-9-16,-7-3-4 16,36-4-17-16,-15 7-7 15,18-6 0-15,-14-1-4 0,22 1-2 16,-15 0-31-16,3 2-13 15,-13 1-49-15,-1 6-18 16,-10 0-62 0</inkml:trace>
  <inkml:trace contextRef="#ctx0" brushRef="#br0" timeOffset="35353.238">27192 7429 360 0,'0'-16'134'0,"0"16"-104"0,11-3 12 16,-11 3-4-16,10-3-8 15,-3 3 2-15,11-3-5 16,-4 3-2-16,28-3-13 16,-6 0 8-16,17 3 6 0,-8 0-3 15,1 3-1-15,-7 0-8 16,-7 3-1-16,-7 0-4 15,-15 4 2-15,1-4-4 16,-18 7-2-16,0-4-2 16,-15 10-3-16,5-3 1 15,-8 6-1-15,4-7 0 16,-4 10 0-16,4-6-3 16,0 6 2-16,3-3 1 0,8 3 0 15,-1-3-3-15,11 3 2 16,0-3 1-16,11 0 2 15,-1 3-1-15,1 0 2 16,-1-6-2-16,-10 6-1 16,0-3 1-16,-14 3 1 15,4-3-1-15,-11 3 2 16,3-3-2-16,-14-3 2 16,8-3-2-16,-19-4 2 15,8-2-15-15,-4-7-7 16,7-3-41-16,4 0-18 15,7-3-59-15,14-4-24 16,3 7 0-16</inkml:trace>
  <inkml:trace contextRef="#ctx0" brushRef="#br0" timeOffset="35997.483">29538 7310 280 0,'-14'-3'104'0,"14"3"-81"0,0-3 14 15,0 3 1-15,4 0 2 16,-1 0 5-16,8 0-2 15,-1 0 0-15,11 0-23 16,-3 0 8-16,35 0 3 0,-7 0-8 16,49-4 0-16,-21 1-10 15,74 0-3-15,-31 0-5 16,70 0-2-16,-46 0-1 16,35-3-2-16,-42 2 1 0,11-5-1 15,-32 0-9-15,-7-7-4 16,-22 6-18-16,-3 1-5 15,-14 0-10-15,-10-1-4 16,-11 4-16-16,-22 0-9 16,-2 3-78-1</inkml:trace>
  <inkml:trace contextRef="#ctx0" brushRef="#br0" timeOffset="36300.545">29711 7627 320 0,'11'9'121'0,"-11"-9"-95"0,28-9 20 16,-21 9 4-16,14-4-6 15,-3-2 1-15,17 3-7 16,-7-3-3-16,14-4-20 16,-6 7-9-16,10-3-2 0,-8 3-3 15,22 3-1-15,-10 0-13 16,10 3-6-16,-14 0-52 0,-1 3-23 16,-9-6-84-1</inkml:trace>
  <inkml:trace contextRef="#ctx0" brushRef="#br0" timeOffset="36748.463">30632 7464 328 0,'-7'-22'123'0,"7"22"-95"0,21-13 20 0,-18 10 5 16,11 0-18-16,1 0-3 15,9-1-1-15,-3 1 0 16,11 3-16-16,-4 0 11 0,4 7 4 0,-7-4-2 16,-8 3-2-16,-2 0-10 15,-15 4-3-15,0-1-7 16,-15 1-2-16,1 5-2 16,-7 4 1-16,4-6-4 15,-1 12 0-15,4-10-1 16,0 7 0-16,3-3 2 15,4 6 0-15,0-6 0 16,11 12 2-16,-1-9-1 16,11 6 2-16,-3-6 0 15,3 7 1-15,0-7 2 16,-10 3 1-16,-1-3 3 16,-17 0 4-16,3-4-10 15,-17 1-5-15,7 3 3 0,-18-9 0 16,7-1-7-16,-21-5-2 15,11-4-20-15,-14 0-10 16,10 0-45-16,-4 0-20 16,8 0-109-1</inkml:trace>
  <inkml:trace contextRef="#ctx0" brushRef="#br0" timeOffset="37740.862">23019 10094 232 0,'7'-28'88'0,"-4"9"-69"0,1-6 17 0,-1 16 3 15,-3-4-6-15,4 1 3 16,-4-1-3-16,3-3 2 16,1 7-19-16,0 0 6 0,-1 5 5 15,1-2 2-15,3 16 3 16,0 8 0-16,0 17 2 16,0 12-5-16,-4 9-3 15,1 13-10-15,-4 22-5 16,3 3-2-16,4-3-1 15,0-3-4-15,4-3-1 16,3-1 1-16,-3-2 0 16,3-16-2-16,-4-4 1 15,1-18-2-15,-4-6 2 16,0-4-2-16,0-12-1 0,-3-3 1 16,-1-6 1-16,1-7-1 15,-1-3 2-15,-3-3-26 16,0-3-10-16,0-3-38 15,0-7-15-15,4-2-52 16,3-4-22-16,0 0 19 16</inkml:trace>
  <inkml:trace contextRef="#ctx0" brushRef="#br0" timeOffset="38098.754">23880 10298 416 0,'3'-9'154'0,"-3"2"-120"0,4 7 17 0,-4 0-2 15,0 3-7-15,0 1 1 16,-4 5-17-16,-3 7-5 15,-7 6-13-15,-7 25-5 0,-11 0 0 16,0 3-2-16,0-3 2 16,-3 0-2-16,3-3 2 15,1-3-2-15,2-1-1 0,5 1 1 16,3-3-1 0,3-7-5-16,7-6-1 0,1-6-26 15,3-6-11-15,3-7-16 16,1-12-6-16,3-4-24 15,0 1-11 1,7-10-52-16</inkml:trace>
  <inkml:trace contextRef="#ctx0" brushRef="#br0" timeOffset="38354.662">23435 10345 368 0,'0'-13'137'0,"0"7"-106"0,4 6 13 0,-1 0 0 15,1 6-1-15,3-2 4 16,3 14-8-16,4 14-4 16,4 9-19-16,3 2-3 0,4 11-2 15,3-4-4-15,0 0-2 16,4 3-2-16,3 1-3 16,1 5 1-16,-5-12 1 15,1 0-10-15,-4-15-4 16,-3-7-36-16,3-13-14 15,-7-2-47-15,8-10-21 16,-1-10-35 0</inkml:trace>
  <inkml:trace contextRef="#ctx0" brushRef="#br0" timeOffset="38729.501">24543 10543 376 0,'-28'3'140'0,"24"0"-109"0,-3 3 11 0,7-6-3 16,3 3-7-16,8 7 1 16,7-4-7-1,13-3-4-15,15-6-12 0,7-3 5 0,0-4 4 16,7 1-6-16,4 3-2 16,-1 2-9-16,-3 4-1 15,-7 4-14-15,-7 2-7 16,0 0-40-16,-11-3-16 15,0-3-47-15,4 0-17 16,3-9-1 0</inkml:trace>
  <inkml:trace contextRef="#ctx0" brushRef="#br0" timeOffset="39209.172">25435 10220 272 0,'-21'-19'101'0,"21"6"-78"0,0-2 24 16,0 15 7-16,0-10-6 15,4 1-1-15,-1-1-7 16,1 4-2-16,3-3-21 16,0 2 5-16,10-5 5 0,15-4-2 15,0 7 3-15,-7-1-5 16,13 10 0-16,-6 0-8 15,7 10-2-15,-7 2-5 0,0 13 0 16,-8-3-1-16,-6 16 1 16,-4 18-2-1,-14 4-1-15,-7 3-1 0,-14-1 0 16,-11-5-2-16,-3-7-2 16,-4-6 1-16,0-3 1 15,4-7-3-15,7-2 0 16,6-1 1-16,12-6 0 15,10 0-3-15,17-6 2 16,15-7 1-16,11-5 0 16,6-4 2-16,0-3 1 15,1 0-1-15,-1 0-2 16,-3 0-13-16,-4 0-4 16,-3 0-26-16,-7 0-13 15,-4 0-19-15,-3-3-8 0,-4 0-19 16,0-4-6-16,-3 4-37 15</inkml:trace>
  <inkml:trace contextRef="#ctx0" brushRef="#br0" timeOffset="39471.569">26116 10427 452 0,'-10'12'170'0,"10"-12"-132"0,7 28 9 0,-4-25-4 16,8 13-10-16,-4-3 1 16,10 5-13-1,8 11-5-15,3-1-9 0,1-6-5 0,-1 3-1 16,0-3-1-16,-3 0 0 16,-1-6-7-16,1-4-3 15,-7-3-34-15,-4 1-16 16,0-1-27-16,0-9-10 15,4 0-83 1</inkml:trace>
  <inkml:trace contextRef="#ctx0" brushRef="#br0" timeOffset="39778.241">26645 10351 360 0,'-3'-6'134'0,"3"6"-104"0,0-3 27 16,0 3 4-16,0 0-13 16,0 0-1-16,-7 3-10 15,3-3 0-15,-13 31-21 16,-15 16 2-16,-3 10 0 0,-4 2-8 16,0 7-1-16,-3 16-3 15,3 9-1-15,-4-3-3 16,12-10-2-16,2 3 1 15,5-8 1-15,6 2-3 16,1-9-2-16,2-10-23 0,8-6-7 16,4-12-33-16,3-10-12 15,0-9-43-15,7-10-18 16,-7-9-17 0</inkml:trace>
  <inkml:trace contextRef="#ctx0" brushRef="#br0" timeOffset="40576.325">27189 10301 256 0,'-18'3'96'0,"14"-3"-75"0,1 0 23 16,3 0 5-16,0 0-4 15,0 0 0-15,0 0-5 16,7 0 0-16,4 0-22 15,6 3 9-15,4-3 6 0,8 0-6 16,16 0-1-16,19 0-9 16,6 0-2-16,5 7-9 15,6-4-4-15,17-3-4 16,1 0 1-16,-3 6 1 16,-15-6 0-16,-11-6-53 15,-6 6-22-15,-8-10-55 16,4 7-20-16,-10-3 2 15</inkml:trace>
  <inkml:trace contextRef="#ctx0" brushRef="#br0" timeOffset="41265.792">28575 9784 384 0,'-11'-10'143'0,"11"10"-112"0,-3-3 12 15,3 3-4-15,3-3-9 16,1 0 2-16,10 0-7 15,-3 0-3-15,20-4-12 16,-6 1 0-16,39-3 1 0,-11 2 5 16,21 4 2-16,-11 0-3 15,11 9 1-15,-14 1-3 0,7 5 0 16,-14-2-1-16,-14 5 2 16,-7-2-1-16,-29 15 2 15,-10 7-8-15,-11-1-4 16,-6 1-5-16,-4-4 1 15,-4-3 1-15,11-6 2 16,3-6-3-16,4 3 0 16,0-7-1-16,10 7 0 15,1-10 2-15,13 7 2 16,11 3-3-16,4-3-2 16,7-1 2-16,10 7 0 15,11-3 1-15,7 9 0 16,0 10 0-16,-3 9 0 15,-8 3 0-15,-7 16 0 16,-6-10 2-16,-12-2 1 16,-6-7-1-16,-11-10 1 0,-11 1 2 15,-10-7 4-15,-10-3-4 16,-15-2-1-16,-11-8 0 16,-6-2 0-16,-4-7-2 15,-11-5 1-15,-13-4-4 16,-4-4-2-16,6-2 4 15,8 0 1-15,7-3-14 16,29 2-6-16,6 1-33 16,7 0-15-16,4-4-60 15,17-2-25-15,19-7-39 16</inkml:trace>
  <inkml:trace contextRef="#ctx0" brushRef="#br0" timeOffset="43609.097">20401 9473 228 0,'14'-56'85'0,"-14"56"-66"0,21-38 12 0,-17 32 3 16,7-7-7-16,-1 1-1 15,1-1-1-15,-1 1 1 16,-3 2-14-16,0 7 4 0,-7 6 2 16,0 7-4-16,-10 37 0 15,3-9 3-15,-25 49 1 16,-21 76 4-16,-3 4 3 15,3 30-9-15,7 1-2 16,7 15-4-16,7-9 1 16,4-13-2-16,3-3 0 0,4-19 1 15,4-21 1-15,-1-7-3 16,0-6 0-16,1-19-1 16,6-16 1-16,4-18-4 15,4-17-3-15,3-14-3 16,3-8 1-16,4-11 3 15,4-10 3-15,6-7-2 16,-6-2-2-16,-1-4 0 16,5-2 1-16,-5-1-1 15,4-3 2-15,0-3-4 16,8 0 0-16,9 0 1 16,12-3 0-16,13 0 0 15,8 0 2-15,3-1-1 0,21 1-1 16,21 0 1-16,4-3-1 15,28 6 0-15,18-9 2 16,21 5-1-16,28-2 2 16,32-3 2-16,10 9 4 15,33-3-4-15,27 3-3 16,8 3-4-16,59 3 1 16,0 3 1-16,1 1 2 15,-25 2-1-15,-4 1-1 16,11-4 1-16,-7-2 1 15,-25-1-1-15,7 0-1 16,-11-6 1-16,-20 3 1 16,-1 0-1-16,-28-3-1 0,4 0 1 15,-14 0-1-15,3 0 0 16,-7-3 2-16,0 0-3 16,-4-3 0-16,1-4 1 15,-1 1 0-15,-10-4 0 16,-7 1 0-16,-14 3 0 15,-21-1 0-15,-1 1 0 16,-24-1 0-16,-25 10 0 16,8 0 2-16,-8 0-3 15,-21 0 0-15,-7 7 1 16,10-4 2-16,-6 6-1 16,-15 1-1-16,-13-1 1 15,-12 0-1-15,-9-2-3 0,-19-4 2 16,-14-3 3-1,-17-7 1-15,-14-5 5 16,-15-7 3-16,-10-6-4 0,-7-9 1 16,0-7-1-16,-4-6 1 15,4 0-4-15,0-3-1 16,4-4-1-16,-1-5 1 16,1-17-4-16,2-21-2 15,1-9 2-15,0-20 2 16,0-21-2-16,4-13 0 15,-4-25 1-15,3 3 0 16,8-6 0-16,3-3 2 16,3 28-3-16,1 3-2 0,0 3 2 15,-4 22 2-15,-4 19 0 16,-3 53-1 0,0 10 1-16,-7-19-1 15,0 12 0-15,-11-12 0 0,4 16 0 16,-18-4 0-16,8 13 0 15,-15 0 0 1,7 16-3-16,-7 0 0 0,8 5 2 16,-5 8 0-16,-20-4 1 15,7 6 2-15,3 7-3 16,0 9 0-16,-7 0 1 16,-14 0 0-16,-11 0 0 0,-10 9 0 15,3-3 0-15,-24-3 2 16,-21-3-1-16,3 0-1 15,-25 0 1-15,-10-3 1 16,-15-3-1-16,-24-3-1 16,-14-1-2-16,-21 1-1 15,-26-4 4-15,-6 1 1 16,-28 2-3-16,-29-2 1 16,12-1 0-16,-12-2 0 15,-17-1 0-15,21 0 2 16,3-3-3-16,-17-3 0 15,3 0 3-15,19 0 1 16,-23 1-4-16,8 11 1 16,14 1 0-16,-10 15 0 15,13 3-3-15,19 4 2 0,-8 6 1 16,35-4 2-16,-3 4-1 16,25-3-1-16,-1 0 1 15,18-4-1-15,15-6-3 16,-1 4 2-16,25-7 1 15,7 3 2-15,7 1-1 16,29 2-1-16,13-3-2 16,15 0 1-16,6 1-1 15,8 2 0-15,17 4-7 16,11 2-2-16,14 4-1 16,11 0 2-16,7 0 4 15,6 0 3-15,12-1-5 0,2 1 1 16,12 0-21-1,6-6-9-15,11-4-56 16,15-3-23-16,6-12-65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0:36:46.1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1785 4369 144 0,'14'-3'55'0,"-10"-4"-43"0,-1-2 12 0,4 3 2 0,0-1 3 16,0-2 5-16,0-4 1 15,1 4 0-15,-1-7-18 16,0 4 10-16,0 2 5 0,0 4-1 16,-4-6 2-16,1 5-6 15,-4 4 1-15,0 3 1 16,0-3 2-16,0 3-10 15,-4-3-3-15,1 3-6 16,-4 3-2-16,-7 3-4 16,-4 13-1-16,-7-3-6 0,1 6 1 15,-12 3 0 1,1 3 2-16,3-3-3 0,4 3 0 16,-4 1 1-16,8-4 0 15,2-3 0-15,8 0 0 16,7-4-3-16,0-2 0 15,0-3-1-15,4-1 3 16,6-2 0-16,8-1 3 16,3-3-1-16,11 1-1 15,6-4-2-15,12 0 1 16,-8 0 1-16,4 6 0 16,3 4-3-16,-14-1 2 15,0 14 3-15,-3 5 3 16,0 3 0-16,-8 1 2 15,-6 2-2-15,-4 11 0 0,-7-14 8 16,0 7 3 0,-3-4 1-16,-8 1 0 15,-3-3-5-15,-11-7-2 0,1-3-4 16,-8-6-1-16,0-7-6 16,-7-6 1-16,7-6 2 15,4-9 1-15,4-4-4 16,2-5-1-16,5-1-2 15,13-3 3-15,11 0-5 16,11-3 2-16,7-3 2 16,6-13 3-16,12-9 0 15,6-13-1-15,-7-3 1 0,8 0-1 16,3 0 0-16,0-2 0 16,-4-8 0-16,-14-2 0 15,-6 3 0-15,-15 18 2 16,-11 23-3-16,-13 2 0 15,-12 14 1-15,-2 8 2 16,3 10-3-16,-8 3-2 16,-2 4-9-16,6-1-5 15,4-3-16-15,7 0-4 16,-4 0-20-16,7 0-9 16,-3 4-35-16,7 2-13 15,0 0-19 1</inkml:trace>
  <inkml:trace contextRef="#ctx0" brushRef="#br0" timeOffset="558.398">960 5328 260 0,'-18'10'99'0,"14"-10"-77"0,4 3 22 0,0-3 5 16,0 0-9-16,0 0 2 15,4 0-2-15,-1 0 0 16,5 0-22-16,-1 0 7 0,3 0 3 16,4 3-2-16,11 0-1 15,7 0-5-15,17-3 0 16,18-3-7-16,0-6 0 15,18-4-8-15,31-9-3 16,1 0-1-16,6-3 1 16,11 3-1-16,-3 3-1 15,-15 4 1-15,-14 2-1 16,-10 1 2-16,-7-4 1 0,-4 3 1 16,-25 1 0-16,-6-4-2 15,-18 4-2-15,-22 2-13 16,-13 7-4-16,-8 6-37 15,-10 10-16-15,-7 2-23 16,-1 7-9-16,-2 0-62 16</inkml:trace>
  <inkml:trace contextRef="#ctx0" brushRef="#br0" timeOffset="1081.863">1154 5689 224 0,'-7'-10'85'0,"7"1"-66"0,3 0 21 15,1 5 4-15,-1-5-2 16,1-3 1-16,-4-1 1 15,3 0 2-15,-3 4-25 16,0 3 6-16,4 15 10 16,-1 13-10-16,1 13-8 15,-1 2-5-15,1 10-7 16,3-6 1-16,-4 12-5 16,1 10-2-16,-1 3 2 15,1-3 0-15,0-10-1 0,-1-3 1 16,1-12-2-16,3-4 2 15,-4-9-2-15,1-6 2 16,-4-6-22-16,0-4-7 16,0-6-40-16,0-3-15 15,3-6-99 1</inkml:trace>
  <inkml:trace contextRef="#ctx0" brushRef="#br0" timeOffset="1551.272">1496 5899 384 0,'-7'0'143'0,"7"0"-112"0,0-3 10 0,0 3-3 15,0 0-15-15,0 0-4 16,7-3-2-16,3-4 2 15,-3 1-11 1,4-6 2-16,0 2 1 0,-4 1-2 16,0 2 2-16,-4 4 0 0,-3 3 1 15,-3 7-6-15,-4 2-2 16,0 4-2-16,0 5 1 16,3-2-4-16,0-3 0 15,1-7-15-15,3 3-4 16,3-2-32-16,5-4-14 15,-1-3-40-15,7 0-16 16,-4 6-25-16</inkml:trace>
  <inkml:trace contextRef="#ctx0" brushRef="#br0" timeOffset="2192.125">1961 5570 360 0,'-7'-19'134'0,"7"9"-104"0,-3 4 18 0,3-3 3 0,-4 9-20 16,1-3-3-16,-4 3-16 15,0 0-5-15,0 3-5 16,-4 3-2-16,-3 7 3 0,0 2-2 16,-4 4-1-16,8 3 1 15,-1 0-1-15,0 0-3 0,4 0 2 16,4 0 1-16,3-3 0 15,3-4 0-15,4 1 0 16,4 0-3-16,3-4 2 16,4 1 1-16,3-1 0 15,4 1 0-15,-4-4 0 16,7 10-3-16,0-3 2 16,4 3 3-16,-7 2 1 15,-1-2 7-15,-2 3 6 16,-8-3 1-16,-4 9-1 15,-3-3-2-15,-7 0 1 16,-10 1-6-16,-4-5-3 16,-4-2-3-16,-3-6 0 15,3-4-2-15,-3-2 2 16,3-4-2-16,-3-6-1 16,4-7 1-16,-1-6-1 0,4-6-3 15,7 4 0-15,3-4-1 16,4-3 3-16,7 0-2 15,7-10 1-15,8 4 0 16,9-16 0-16,1-10 2 16,0 4 2-16,0-3-1 15,-8 2 2-15,-3 7-2 16,-14 6 2-16,-10 13-2 16,-8 6-1-16,-13 7 1 15,-1 8-1-15,0 4-3 16,4 6 0-16,0 0-25 15,3 4-11-15,1-1-27 16,6 0-10-16,4-3-95 16,7 7-54-16,4-1 106 15</inkml:trace>
  <inkml:trace contextRef="#ctx0" brushRef="#br0" timeOffset="3167.24">995 6796 252 0,'0'-3'93'0,"0"-1"-72"0,0 1 18 16,0 3 3-16,0 0-5 15,0 0 1-15,0 0-6 16,3-6-2-16,4 0-17 0,4-1 3 0,3-2 2 15,4-4 1-15,6-2 3 16,12 5-3 0,-1 1 0-16,-3 9-4 0,-8 6-1 15,5 7 0-15,-8 6 2 16,-4 3-5-16,-6 3 1 16,-11 3-5-1,-3 3 1-15,-8 7-5 0,-10 3 0 16,0 3 1-16,-1-1 2 15,5-2-5-15,-4-6-3 16,3 2 1-16,-3-8 0 16,7-4 1-16,7-3 0 15,3-4-3-15,8-5 0 16,6-4 4-16,11-9 1 16,8 0 2-16,-1-3 0 0,4-6-2 15,3-1-2-15,-7-5-21 16,-7 5-9-1,0 4-45-15,1 0-16 16,-5-4-101-16</inkml:trace>
  <inkml:trace contextRef="#ctx0" brushRef="#br0" timeOffset="3516.876">1535 6927 252 0,'-7'0'96'0,"7"-3"-75"0,0 3 14 0,0 0 3 16,0 0 0-16,0 0 2 15,0 0-3-15,0 0 0 16,0 0-20-16,3 0 3 0,-3 0 3 16,0 0-8-16,0 0-3 15,4 0-7-15,3-3-2 16,0-3 1-16,0 0 0 15,-4-1-2-15,4 4 1 16,-3 0 2-16,-4 3 4 16,0 0 0-16,0 3 0 15,-4 0-8-15,1 4 0 16,-4-1 1-16,7 0 3 16,-4 0-13-16,1 1-7 15,-1-1-50-15,4-3-20 0,7 0-95 16</inkml:trace>
  <inkml:trace contextRef="#ctx0" brushRef="#br0" timeOffset="3829.76">1863 6557 316 0,'-14'0'121'0,"14"3"-95"0,-7 4 25 15,7-7 4-15,-4 9-14 0,-3 1-3 16,0 8-11-16,-4 11-5 16,4-4-12-1,4 0-2-15,-4-6-1 0,3 6-3 0,4-7-1 16,4-2-1-16,3-3-2 16,3-4-2-16,4-6 1 15,4 0 3-15,0-3 1 16,3 0-4-16,-7 0 1 15,0 0-16-15,0 0-4 16,-3 0-36-16,-1 0-14 16,1 0-87-1,3-6-56-15,0-3 93 16</inkml:trace>
  <inkml:trace contextRef="#ctx0" brushRef="#br0" timeOffset="4113.765">2014 6523 332 0,'-3'-10'123'0,"6"4"-95"0,-3 0 9 15,0 6-2-15,0 0-7 16,0 0 3-16,4 0 0 16,-4 6 1-16,0 13-17 15,-4 9 6-15,1 13 3 0,-1 9-4 16,-3-3 1-16,4 10-3 15,-1 2-2-15,1 7-8 16,6 3-5-16,1-3-2 0,10-10 1 16,-4-6-3-16,1-9 0 15,0-9-23-15,-1-10-12 16,-3-10-41-16,0 4-16 16</inkml:trace>
  <inkml:trace contextRef="#ctx0" brushRef="#br0" timeOffset="5304.227">991 7962 280 0,'0'-12'104'0,"4"8"-81"0,-1 1 12 16,-3 3-2-16,7 3-7 16,-3 4 2-16,-1 8-7 0,1 10-1 15,0 4-11 1,-4 8-3-16,0 1 0 0,0 3-3 0,0-7-2 16,-4 1 0-16,0-7 1 15,1 0-3-15,3 0-2 16,0-6-23-16,0-6-7 15,3-7-22-15,5-6-5 16,2-9-72 0</inkml:trace>
  <inkml:trace contextRef="#ctx0" brushRef="#br0" timeOffset="5660.145">1199 7946 232 0,'8'-12'88'0,"-1"6"-69"0,7-1 17 0,-4 1 5 16,8 0-4-16,0-1 2 15,-1 1-6-15,-3 3 0 0,4 3-19 16,-4 3 5-16,-3 13 4 0,-11 6-6 16,-4 9 1-16,-6 7-7 15,-5 9 1-15,1-3-7 16,-7 0-3-16,0-7-1 15,0-5-1-15,7-4 0 16,3-3 0-16,8-3-3 16,3-6 2-16,10-4 1 15,8-2 0-15,10-7-3 16,-3-3 2-16,-1 0 3 0,5-3 1 16,-5-4-4-1,1 4 1-15,-7-3-13 16,-4 3-7-16,-7 0-42 15,0-1-20-15,3 1-76 16</inkml:trace>
  <inkml:trace contextRef="#ctx0" brushRef="#br0" timeOffset="5995.515">882 8561 316 0,'7'-6'118'0,"0"3"-92"0,11-1 11 16,-8 4-1-16,4-6-11 15,11 3 0-15,17-3-10 16,8-4-4-16,6-2-6 16,8-4-4-16,-11 7 0 0,3-1-1 15,-14 1 2-15,-3 3-28 16,0-1-11-16,-14 1-110 16,3 6-64-16,-3 6 94 15</inkml:trace>
  <inkml:trace contextRef="#ctx0" brushRef="#br0" timeOffset="6622.062">1118 8746 280 0,'-7'-6'104'0,"11"-1"-81"0,-1-2 16 0,-3 9 3 0,0-3-8 16,0 0 1-16,-3 3-7 16,-4 0-3-1,-4 6-13-15,-3 0-3 0,-4 4-2 0,8 2-3 16,-4 1-3-16,3-4 2 16,1 7 0-16,2-4-6 15,5 1 0-15,3-4 1 16,0-2 3-16,7-1-2 15,4-3 0-15,3-3-1 16,3 0 0-16,12 0 2 16,-1 0 2-16,7 3-1 15,-3 0-1-15,-7 4 1 16,3 2-1-16,0 7 0 16,-10-4 0-16,-1 4 0 0,-10 3 0 15,0-1 2 1,-3 4 1-16,-4 0-1 15,-14 16 11-15,-4-19 0 16,-3 0-6-16,-7-4-4 16,3-5-2-16,0-1 1 15,4-6-1-15,0-3-1 16,0-6 1-16,7-7 1 16,3-9-6-16,8-3 1 15,3-3 1-15,7-3 1 16,7-1-2-16,7-2 2 15,0 3 1-15,0-1 0 16,-7 4 0-16,1 3 0 16,-5-3 0-16,-6 12 2 0,-4 0-14 15,-4 4-7-15,-3 6-21 16,-4 2-8-16,1 4-23 16,3 0-10-1</inkml:trace>
  <inkml:trace contextRef="#ctx0" brushRef="#br0" timeOffset="7085.35">1439 7633 260 0,'0'-6'99'0,"-3"6"-77"0,-1 6 7 0,4-3-1 16,-3 13-2-16,-1 2 2 15,-6 8 0-15,-4 2 0 0,-4 16-15 16,-7 12-1-16,-3 29 1 0,-4 9-1 16,-7 12 3-16,-10 39-6 15,10-4-3-15,0 6-1 16,4 4-1-16,7-20-2 15,14-15-2-15,0-22 1 16,3-15 1-16,8-17-3 16,-1-11 0-16,4-14-43 15,0-15-20-15,7-3-100 16</inkml:trace>
  <inkml:trace contextRef="#ctx0" brushRef="#br0" timeOffset="8274.66">2092 7877 228 0,'-4'-18'88'15,"4"8"-69"-15,-3 4 19 0,3 0 6 0,0 6-12 16,0 0-1-16,0 0 2 15,3 3 1-15,1 3-18 16,0 7 0-16,-4 5 0 0,0 11-6 16,0 11-1-16,-4 7-3 15,0 0-1-15,1-3-3 16,3 0-2-16,-4-9-2 16,4-4 1-16,0-6-28 15,4-9-10-15,3-7-27 16,4-2-9-16,6-14-59 15</inkml:trace>
  <inkml:trace contextRef="#ctx0" brushRef="#br0" timeOffset="8588.16">2293 7815 284 0,'11'-13'107'0,"-8"10"-83"0,11 3 10 0,-7 0 0 16,4 0 1-16,3 3 3 15,-3 3-1-15,-1 7 2 16,1 3-21-16,-11 6 1 0,-7 6 1 16,-4 16-9-16,-3 3-1 15,-7 3-6-15,3-6-1 16,4-7-3-16,0 1-3 0,7-10 2 16,3-6 2-16,8-6-2 15,3-4 0-15,7-5 1 16,0-7 0-16,4-3 0 15,7-1 2-15,-8 1-3 16,4 0 0-16,-7 0-23 16,-3 3-12-16,-4 3-65 15,-3 0-29-15,6-3-21 16</inkml:trace>
  <inkml:trace contextRef="#ctx0" brushRef="#br0" timeOffset="8874.542">1810 8417 296 0,'-7'0'112'0,"10"0"-87"0,8 0 15 0,-4 0 1 15,7-3-8-15,7-4 1 16,11 4-11-16,7-6-3 16,14-7-12-16,14 7-3 0,-4-4-1 15,1 1-2-15,-11 2 1 16,3 1-26-16,-14 3-12 16,1 2-33-16,-8 4-14 15,-10 4-61 1</inkml:trace>
  <inkml:trace contextRef="#ctx0" brushRef="#br0" timeOffset="9339.496">1933 8668 248 0,'0'0'93'0,"0"-10"-72"0,7 7 16 0,-3-3 4 15,-1 3-7-15,1-4 3 16,-1-2-6-16,-3 9-1 15,0 0-17-15,0 0 1 0,0 0 0 16,0 6-5-16,-3-3-3 16,-1 7-3-16,1 5-3 15,-1 1 1-15,1 0-1 16,-1-1 0-16,1 1 0 16,3 0-3-16,0-4 0 0,3 4 2 15,4-7 2-15,4-5 0 16,-1 5 2-16,5-9-2 15,-1 0-1-15,3-3 1 16,-3-3-1-16,1 6-25 16,-5-4-10-16,-3-2-37 15,-3 3-15-15,6-3-49 16</inkml:trace>
  <inkml:trace contextRef="#ctx0" brushRef="#br0" timeOffset="9593.854">2099 8624 340 0,'-3'-7'126'0,"3"7"-98"0,-4 0 10 0,4 4-1 16,0 2-14-16,-4 6-1 15,1 4-11-15,-4 6-4 16,0 3-4-16,0 3-3 0,0 4 1 15,3-1-1-15,1 0 2 16,3 1-3-16,3-1-2 16,1-9-38-16,6-3-15 15,4-7-95 1,4-5-53-16,0-1 95 0</inkml:trace>
  <inkml:trace contextRef="#ctx0" brushRef="#br0" timeOffset="9931.469">2755 8210 356 0,'-14'6'134'0,"11"-6"-104"0,-1 6 7 0,4-6-2 15,4 0-10-15,3 0 3 16,3 0-12-16,8 0-4 16,-1-3-7-16,-2-3-4 0,2 3 2 15,1 3-4-15,-4 0 0 16,0 3-34-16,-3 3-17 15,-1 4-110 1,-3-4-62-16,-3 13 100 16</inkml:trace>
  <inkml:trace contextRef="#ctx0" brushRef="#br0" timeOffset="10074.679">2713 8448 384 0,'-7'13'145'0,"14"-10"-112"0,7 0-3 0,-3-3-8 0,6-3-18 15,8-4-2-15,-4-2-20 16,7-3-8-16,4-1 14 16,7-3-61-16,3 4-22 0,1 2-40 15</inkml:trace>
  <inkml:trace contextRef="#ctx0" brushRef="#br0" timeOffset="10527.036">3154 8153 360 0,'-14'-15'134'0,"17"5"-104"0,11 1 7 15,-3-1-2-15,0 4-10 0,6-3 0 16,4 2 4-16,4 1 2 16,0 6-17-16,-4 6 5 0,-7 4 2 15,0 2-5-15,-7 14 1 16,-7-5-6-16,-3 1 1 15,-1-3-7-15,1-3-1 16,-1 0-2-16,4-1-4 16,0 4-1-1,4 0 2-15,3 3 0 16,0 0 1-16,3 3 0 16,4 3 0-16,1 0 0 15,6 7 0-15,-4-4 2 16,-3 0-1-16,-3-2 2 15,-4-4 2-15,-3-3 4 16,-8-3-2-16,-3-4-2 0,-4 1 0 16,-6-7-1-16,-8 7-5 15,-3-7-1-15,-4 1 1 16,4-4 2-16,-7 0-20 16,6-3-7-16,5 1-22 15,6-4-8-15,11 0-27 16,3-4-13-16,8-8-74 15</inkml:trace>
  <inkml:trace contextRef="#ctx0" brushRef="#br0" timeOffset="11741.657">2145 6410 192 0,'-11'0'74'0,"4"0"-58"0,4 0 14 0,3 0 3 16,0 0-15-16,3-6-2 15,4-1 1-15,-3-2 1 16,-1 0-9-16,-3-1 6 0,0 1 2 16,-3-1 4-16,-8 1 2 15,-3 3-4-15,-7 3-1 16,-4 3-6-16,4 3 0 15,-4 6-5-15,-6 1-2 16,2-4 0-16,1 3 1 16,0-3-1-16,-11 4 0 15,-3-1-1-15,0 7 0 16,-11 6 0-16,3 25 0 16,-3 13 2-16,11 5 1 15,7 17-1-15,-1 3 1 16,8 9-2-16,14 3 2 15,14-13-2-15,14-8 2 16,25-14 5-16,17-15 2 16,22-6-1-16,3-16 0 0,25-12 4 15,7-13 1-15,-11-13-1 16,1-18 0 0,-8-22-5-16,-7-10 0 0,-10-3-5 15,-25 0-2-15,-18-9-2 16,-32-13 0-16,-24 4-2 15,-11 5 2-15,-17 1-4 16,-36 12-2-16,1 13-3 16,10 15-1-16,0 13-12 15,17 9-5-15,11 10-27 16,18 3-12-16,17 3-66 0,22 0-28 16,10 0 15-1</inkml:trace>
  <inkml:trace contextRef="#ctx0" brushRef="#br0" timeOffset="13001.623">5510 4504 288 0,'-3'-16'110'0,"3"13"-86"0,3-3 20 15,-3 6 2-15,0 0-7 16,4 0 0-16,3 3-3 15,-3 6 0-15,-1 4-19 16,-3 21 3-16,0 13 1 0,-3 13-7 16,-8-1-3-16,0 1-9 15,1-1-1-15,-1 1 1 16,1 3 1-16,6-7-4 16,4-6 1-16,11-9 2 15,6-10 3-15,12-9 0 16,-1-12 2-16,3-7-2 0,5-3 0 15,-1-3-1-15,-3-3 0 16,3-4-2-16,0 7-2 16,1-3 3-16,-5-4 0 15,-6 7-10-15,-4 0-3 16,-3 3-35-16,-4 0-13 16,-7 0-32-16,-7 0-13 15,4 0-58 1</inkml:trace>
  <inkml:trace contextRef="#ctx0" brushRef="#br0" timeOffset="13361.83">6001 4500 356 0,'7'-18'134'0,"-4"11"-104"0,1 4 14 16,-4 3-2-16,0 0-9 15,7 3 3-15,-4 7-9 16,-6 9-4-16,-4 28-13 0,-4 15 2 16,1 10 2-16,-1 7-5 0,-3 31-1 15,3 6-2-15,4-4 1 16,4 11-2-16,6 2 0 15,4-12-6-15,8-16 1 16,-1-12 2-16,0-13 1 16,0-6-4-16,0-10 1 15,-7-6-42-15,-3-12-19 16,-1-16-44-16,4-6-19 16,-7-7-38-1</inkml:trace>
  <inkml:trace contextRef="#ctx0" brushRef="#br0" timeOffset="13694.489">6657 4328 312 0,'0'-38'115'0,"3"20"-89"0,-3 8 23 16,0 10 4-16,0 0-13 16,0 25-3-16,-7 10-8 15,-7 12-4-15,0 41-13 16,-3 15 3-16,-1 13 3 0,-3 41 1 16,3 0 1-16,4 21-9 15,14-5-2-15,0-23-7 16,11-5-2-16,6-8 0 15,4-14 0-15,4-26-40 16,0-19-15-16,3-18-72 0,11-26-29 16,0-18 0-1</inkml:trace>
  <inkml:trace contextRef="#ctx0" brushRef="#br0" timeOffset="14547.236">7154 5059 240 0,'0'-10'90'0,"0"4"-70"0,4-3 21 0,-4-1 7 16,0 7-8-16,0-3 1 16,0-1-8-16,0 1-3 15,0 0-16-15,0 0-2 0,0-1 1 0,0 4-3 16,0-3 2-16,7 0-1 16,0-1 1-16,0-2-2 15,4-4 1-15,6-2-2 16,11-1 0-16,8-3-1 15,10 0 0-15,3 1 0 16,4 2 0-16,-7 10-4 16,-7 6-1-16,-4 6 1 15,-7 13 0-15,-7 9 4 16,-7 6 5-16,-10 23-1 16,-11 12 1-16,-14 3-3 15,-15 0-1-15,-9-6-5 16,-8 3-1-16,0 0-1 15,10 0 1-15,8-3-4 16,7-10 0-16,7-9-4 0,7-6 1 16,10-6 4-16,11-7 2 15,21-6 0-15,8-7-2 16,13-5 3-16,7-7 2 16,-3 0-4-16,-7-3-1 15,0 6 0-15,-7-3 2 16,-4-3-41-16,-3 7-16 15,-7-4-80-15,3-16-117 32</inkml:trace>
  <inkml:trace contextRef="#ctx0" brushRef="#br0" timeOffset="15297.068">5182 3566 284 0,'-3'-12'107'0,"6"12"-83"0,-3-10 19 15,0 10 3-15,4-3-7 16,3 0 2-16,3 3-6 16,5 0-1-16,2-3-19 15,11 0 6-15,18-4 3 0,21 1-6 16,11-3-3-16,14-1-4 15,28 1 0-15,10-1-6 16,4 1-3-16,14 6 1 0,-3-3 0 16,-22 6-1-16,-6 0-2 15,-11 0 3-15,-15 0 0 16,-13 0-1-16,-14 0-2 16,-19 0 3-16,-13 0 0 15,-11 6-21-15,-17-3-10 16,-15 3-22-16,-3-3-6 15,-11 7-23-15,-3-1-8 16,0 10-68 0</inkml:trace>
  <inkml:trace contextRef="#ctx0" brushRef="#br0" timeOffset="15674.994">5803 3648 324 0,'7'-25'121'0,"0"18"-95"0,-3-2 18 16,-4 9 0-16,0 0-13 0,0 9-3 15,-4 7-10-15,-3 6-1 16,0 9-10-16,0-3-2 0,0 1 1 16,4 5-1-16,-1-9 2 15,4-3-4-15,0-6-2 16,7-4 4-16,0-5 1 16,7 2-5-16,0 1 0 15,4-10-1-15,0 9 0 16,-4-9-18-16,0 0-5 15,4 0-40-15,-8 0-14 16,8 0-86 0</inkml:trace>
  <inkml:trace contextRef="#ctx0" brushRef="#br0" timeOffset="15901.184">6050 3713 340 0,'-7'-18'129'0,"7"11"-100"15,-3 4 20-15,3 3 2 0,0 0-11 16,0 7 0-16,-4 8-15 16,1 10-5-16,-5 3-11 15,-2 10-4-15,3 0 1 0,0-7-3 16,3 7 0-16,4-7-3 16,7-3-1-16,4-9-12 15,7 0-7-15,-8-3-47 16,8-7-18-16,-1 0-94 15</inkml:trace>
  <inkml:trace contextRef="#ctx0" brushRef="#br0" timeOffset="16725.85">9493 3463 212 0,'-31'6'82'0,"13"-3"-64"0,-10 3 9 0,14-3-2 0,-1-3-9 15,1 10-1-15,0-4-1 16,7-3 2-16,4-3-9 15,3 10 9-15,7-10 6 0,3 0 11 16,1 9 6-16,3-9 0 16,4 3-2-16,3 0-9 15,3 0-5 1,5 1-2-16,6-4-1 0,21 0-9 16,26-4-2-16,13-2-1 15,21-6 2-15,25 2-5 16,-7 7-3-16,4-3-1 15,0-4 1-15,-19 7-1 16,-20-3-1-16,-18-3-17 16,-17 9-9-16,-15-7-30 15,-13 1-13-15,-15 0-49 0,-7 3-22 16,-18 3 12 0</inkml:trace>
  <inkml:trace contextRef="#ctx0" brushRef="#br0" timeOffset="17068.542">10029 3713 352 0,'8'-9'132'0,"-5"3"-103"0,8-4 18 0,-8 7 4 16,-3 3-16-16,4 3-2 0,-4 7-15 16,0 2-6-16,-4 7-7 15,-3 3-4-15,0 6 2 0,4-6-4 16,3-3 0-16,3-3-1 16,8-7 0-16,3-3 4 15,7-2 1-15,4-4-1 16,-1-4-2-16,-3 4-13 15,-3-9-6-15,0 6-39 16,-4 0-17-16,-4-4-41 16,1 1-14-16,0 0 12 15</inkml:trace>
  <inkml:trace contextRef="#ctx0" brushRef="#br0" timeOffset="17279.622">10280 3732 304 0,'11'-12'112'0,"-8"2"-87"0,1 7 37 0,-4 3 11 15,0 0-17-15,0 6-3 16,-4 10-17-16,-3 6-5 16,-4 3-18-16,1 7-1 0,-4-4 1 15,0 3-7-15,3-3-3 16,4 7-5-16,3-7 1 16,4-3-4-16,4 3-1 15,3-6-35-15,0-3-13 16,0-3-25-16,-3-4-11 0</inkml:trace>
  <inkml:trace contextRef="#ctx0" brushRef="#br0" timeOffset="18166.542">8410 5087 232 0,'11'-16'88'0,"-4"7"-69"0,3-1 13 0,-2 1 2 15,-1 6 0-15,3-3 4 16,-3-4 3-16,0 10 4 16,0-3-24-16,-3 3 8 0,-4 3 4 15,-4 13 3-15,-3 9 0 16,-10 12-13-16,-8 11-4 15,-7-1-7-15,-3 0-2 0,0-7-6 16,3 7-1 0,4-6-1-16,3-3-2 0,4 6 1 15,0-10-1 1,7-2-3-16,-1-7 2 16,5-7 1-16,-1 4 0 0,1-6-18 15,3-7-8-15,-4-2-22 16,0-4-9-16,4-3-34 15,0-10-15-15,0 1-42 16</inkml:trace>
  <inkml:trace contextRef="#ctx0" brushRef="#br0" timeOffset="18466.497">8068 5124 336 0,'0'-12'126'0,"4"9"-98"0,-4 0 12 0,0 3-2 16,3 0-4-16,4 3 5 15,0 6-2-15,4 13-1 16,-1 6-19-16,4 7-1 0,4 2-2 16,3 4-5-16,8 0-3 15,2 0-3-15,5-4 0 16,-1 10-2-16,0-3 2 15,-3-3-2-15,-4-3 2 16,-3-7-4-16,-4-6 0 16,-3-6-30-16,-1-7-12 0,-6-8-49 15,-1-4-21-15,-10 0-57 16</inkml:trace>
  <inkml:trace contextRef="#ctx0" brushRef="#br0" timeOffset="19531.92">9077 5275 296 0,'-4'0'110'0,"4"-3"-86"0,4 3 11 0,-4 0-1 16,0 0-4-1,4 0 2-15,3 3 0 0,3-3 0 16,4 0-17-16,11 0 0 0,14-3 1 16,10-7-2-16,4 1 2 15,0-4-9-15,-4 4-2 16,-3 0-3-16,-7 2-2 16,-7 4 1-16,-4 3 1 15,-7 0-34-15,-3 0-16 16,-1 0-33-16,-6-3-14 15,3 0-57 1</inkml:trace>
  <inkml:trace contextRef="#ctx0" brushRef="#br0" timeOffset="19820.163">9218 5024 296 0,'-3'-9'110'0,"10"9"-86"0,3 0 24 16,-10 0 7-16,11 0-5 15,-1 0 0-15,8 15-12 16,3 14-4-16,0 11-19 16,-3 11-7-16,-7-1-1 0,-4 0-4 0,0 0 0 15,-4 0-1-15,4-3 1 16,0 0-4-16,4-6 0 15,-1-6-30-15,5-10-14 16,-1-7-30-16,0-8-11 16,0-4-75-1</inkml:trace>
  <inkml:trace contextRef="#ctx0" brushRef="#br0" timeOffset="20387.212">9772 4917 364 0,'-4'0'134'0,"8"0"-104"0,10-3 12 16,0-3-2-16,7-3-9 15,8-1-1-15,2 1-1 16,5-1-1-16,2 4-15 15,1 6 3-15,-4 3 2 0,-3 0 1 16,-7 4 1-16,-7 2-3 16,-8 4 2-16,-10-4-10 15,-3 7-5-15,-1-4-3 16,-3 1 1-16,0-4-3 16,0 1 0-16,0 2-1 15,0 1 0-15,0 2 2 16,3 1 2-16,1 3-3 15,3 3 0-15,3 0 1 0,4 0 2 16,7 3-3-16,8 0 0 16,6 9 1-16,4-2 0 15,3 2 0-15,0 1 0 16,-3-4 0-16,-7 0 2 16,-8 1-1-16,-6-4-1 15,-8 0 7-15,-10-3 5 16,-10 0-2-16,-8 1 0 15,-7-5-6-15,-3-2-3 16,0 0 0-16,-1-6-1 16,5-7 0-16,-1-6 2 15,4-6-17-15,3-4-6 16,7-2-26-16,8-4-7 16,3 7-21-16,7-4-7 15,7 1-88-15,7-1-60 16,7-3 101-16</inkml:trace>
  <inkml:trace contextRef="#ctx0" brushRef="#br0" timeOffset="21094.196">10449 4463 312 0,'-10'-19'115'0,"13"16"-89"0,4 0 14 0,0 3 1 16,4 3-8-16,7 6 3 15,3 7-3-15,3 9 2 16,5 22-19-16,2 19 17 0,-2 12 7 16,-12 1-9-16,-6 24-6 15,-11 10-12-15,-4-3-4 16,-6-10-5-16,-4 7-1 15,0-7-1-15,-1-9 1 16,1-16-11-16,0-15-4 16,0-10-36-16,-4-9-16 15,1-10-25-15,-1-9-7 16,-3-6-76 0</inkml:trace>
  <inkml:trace contextRef="#ctx0" brushRef="#br0" timeOffset="23720.69">4791 4334 228 0,'-4'0'88'0,"4"0"-69"0,4 0 6 0,-4 0-2 16,0-3-4-16,3 0 3 15,8 0-3-15,-4 0 0 0,7-4-10 16,0 4 1-16,11-3 1 0,3 0-2 16,4 0 2-16,-4-1-4 15,14 1 1-15,-3-3 1 16,3-1 5-16,-3 10-8 16,32-19-3-16,-15 7 2 15,29-4 4-15,-14 4-3 16,24-7-1-16,-18 3 0 15,33 0-1-15,-19 1 0 16,12 5 2-16,-22 1-1 16,35 0 0-16,-20 5-1 0,13 1 0 15,-28 0 0 1,35 0 0-16,-24-3-5 16,18 6 1-16,-22 0 2 0,14-3 3 15,-21-1 0-15,25 1 2 16,-21 0-4-16,10 3 0 15,-17 0 1-15,24-3 0 16,-25 3-2-16,26 0 1 16,-22 0 0-16,11 3 1 15,-18-3-2-15,21 0-2 16,-17 0 1-16,20 0-1 16,-16 0-3-16,9-3 2 15,-17 0 3-15,29-3 1 16,-22 3-1-16,14 3-2 0,-14 0 1 15,4 0-1-15,-15-7 0 16,26 7 2-16,-19 0-1 16,15 0 2-1,-18 0-2-15,14-3 2 0,-17 0-4 16,24-3 0-16,-17 3 1 16,6-1 0-16,-13 1 0 15,3 0 0-15,-14 3-3 16,14 0 2-16,-10 0 1 15,10 0 2-15,-14 0-1 16,7 0-1-16,-11 0 1 16,8 0-1-16,-15 0 0 15,18-3 2-15,-14-3-3 0,14 6-2 16,-14-3 2-16,7 3 2 16,-11 0 0-16,8 0-1 15,-12 0 1-15,8 0 1 16,-10-7-1-16,13 4-1 15,-10-3-2-15,10 6 1 16,-10 0 1-16,4 0 2 16,-8 0-1-16,4 0-1 15,-11 0 1-15,0 0 1 16,-6 0-3-16,2 0 0 16,-2-3 1-16,2-3 2 15,-6 6-1-15,3-4-1 16,-6 4 1-16,-1 0-1 0,-4 0 0 15,-3 0 2-15,-3 0-1 16,0-6-1-16,-4 6 1 16,0 0 1-16,-4 0-3 15,1 0 0-15,-1 0 1 16,1 0 2-16,-4 0-1 16,0 0-1-16,0 0-2 15,0 0 1-15,0 0-1 16,0 0 0-16,0 0 2 15,-4 6 0-15,1-6 0 16,-4 4 0-16,0 5 0 16,-4 7 0-16,4-4 4 15,-7 20 5-15,0-4 1 16,-7 25 2-16,3-9-6 16,-14 22-2-16,4-13-7 0,-18 44 0 15,11-21 12-15,-11 21 8 16,7-25-8-16,-3 44-5 15,10-28-2-15,-3 25-2 16,10-26 2-16,0 36 1 16,4-32-1-16,4 21-2 15,3-24 1-15,-1 9 1 16,1-18 1-16,4 15 1 16,-1-25-5-16,4 22 1 15,0-29 0-15,4 7 0 16,-1-15 2-16,4-4 1 0,0-9 1 15,0-7 0 1,0-6-2-16,0-3 1 16,0-6-4-16,0 0 0 15,0-3 1-15,0-4 0 16,0-2 0-16,0-1 2 0,0-3 1 16,0 1 1-16,0-4-5 15,0 0 1-15,0 0 2 16,-4 0 1-16,1-3-1 15,-8 0-2-15,1 0 1 16,-8 0 1-16,0 0-3 16,-10 0 0-16,4 0 1 15,-19-3 2-15,8 0-1 16,-14-3-1-16,10 3 1 0,-35-7-1 16,14 7 0-16,-43-3 0 15,22 3 0-15,-60-4 2 16,32 7-3-16,-57 0 0 15,35 0 3-15,-56 7 1 16,46-7-4-16,-63 3 1 16,52-3 0-16,-67 0 0 15,57 0 0-15,-71 0 0 16,64 0 0-16,-60 0 2 16,59 0-3-16,-52 9 0 15,-99 4 1-15,39 2 0 16,14 1 0-16,31-3 2 15,-10-1-1-15,29 1-1 0,-15-1-2 16,21 1 1-16,-3-4 1 16,3 10 2-16,18-6-3 15,0 2 0-15,14 1 1 16,39-7 0-16,18-6 0 16,20-3 2-16,26-6-3 15,13-3 0-15,22-1-1 16,21-2 0-16,14-7 2 15,14 6 0-15,7-5 0 16,11-4 0-16,3-3-3 16,0-7 2-16,7-5 1 15,-3-10 0-15,10-13 2 16,11-3 1-16,-7 1 3 16,7-4 1-16,-11-22-3 15,8-34-1-15,3-7 1 0,-7-43 0 16,14-10-2-16,0-25-2 15,10 9-4-15,-17 26 0 16,-4 21-5-16,-6 26 1 16,-12 31-12-16,-6 15-2 15,-7 26-45-15,-4 25-22 16,0 12-110 0</inkml:trace>
  <inkml:trace contextRef="#ctx0" brushRef="#br0" timeOffset="24656.051">3817 5156 324 0,'-11'12'121'0,"11"-5"-95"0,4 2 22 0,3-9 5 0,0 0-3 16,4-6 5-16,3 3-13 16,7-7-3-16,11 1-22 15,-1-1-1-15,15-2-2 16,7-1-7-16,-7 7-4 0,0 3 0 16,0 3 0-16,-14 0-8 15,-4 3-2-15,-7 3-64 16,-3 7-28-16,-8-7-104 15</inkml:trace>
  <inkml:trace contextRef="#ctx0" brushRef="#br0" timeOffset="24853.811">3831 5476 408 0,'-7'3'151'0,"11"-3"-118"0,6-3 20 0,1-1 2 16,6 1-20-16,15-3-5 15,7 0-17-15,14 3-6 16,3-4-5-16,-10 7 1 0,4 0 0 16,-19 7-30-16,1-4-12 15,-7 0-57-15,3 3-26 16,0 0-51 0</inkml:trace>
  <inkml:trace contextRef="#ctx0" brushRef="#br0" timeOffset="29518.169">23012 2287 212 0,'10'-38'82'0,"-3"23"-64"0,0-14 13 0,-3 20 1 0,-1-7-4 16,1 7 3-16,-4-7 0 16,0 7 1-16,-4-7-17 15,1 3 6-15,-4 7 6 0,-4-3-4 16,-6-1-1-16,-8 10-1 16,-7 10-1-16,-17 9-7 15,-18 28-3-15,-4 19-3 16,-3 6 0-16,-3 22-2 15,-15 28 2-15,4 3 5 16,6 10 2-16,23 9-3 16,23-15 1-16,29-29-5 15,32-15 1-15,21-7 6 16,24-21 3-16,33-10 0 0,13-13 0 16,7-18-1-16,12-7 0 15,-5-18-2-15,-17-16-1 16,-7-25-5-16,-11-22 0 15,-14-13-3-15,-24-22 0 16,-29-31-3-16,-25-25-2 16,-17-15-4-16,-21 11 0 15,-32 23-5-15,-21 35 1 16,-7 36-1-16,-11 23 3 16,7 22-7-16,18 9-2 15,21 16-45-15,28 3-18 16,29 0-136-1</inkml:trace>
  <inkml:trace contextRef="#ctx0" brushRef="#br0" timeOffset="30625.693">26850 2356 188 0,'3'-32'71'0,"1"14"-55"0,3-11 13 0,-3 11 4 0,-1-1-6 16,1 3 1 0,-1-9-2-16,1 6 1 15,-4-3-15-15,-4 10 11 0,-3-10 4 0,-7 9-3 16,-7-6-2-16,-4 10-6 16,-10 9-2-16,-15 0-2 15,-17 19 2-15,-7 15-5 16,0 20-1-16,-7 18 7 15,-7 6 2-15,3 22-6 16,11 16-4-16,21-3-4 16,25 0 0-16,28 13 2 15,28-13 4-15,15-19-2 16,10-10-2-16,24-15 6 16,18-19 5-16,-3-15 3 15,7-26 3-15,10-15-3 16,-3-22 0-16,-14-19-4 15,-18-13-1-15,-18-12-6 16,-17-28-3-16,-21-16-2 0,-29-7-3 16,-31-15-6-16,-18 13-4 15,-11 18-8-15,-17 32-1 16,-4 22-17-16,11 12-4 16,18 22-34-16,13 13-13 15,22 12-93 1</inkml:trace>
  <inkml:trace contextRef="#ctx0" brushRef="#br0" timeOffset="31810.901">18658 6056 204 0,'-10'9'77'0,"3"-9"-60"0,3 0 17 0,4 0 4 16,0 0 4-16,0-3 4 15,0-3 0-15,0 6-1 16,0-3-25-16,0 3 4 0,0 0 0 16,0 0-4-16,7-7-1 0,0 7 0 15,7 0 0-15,11-6-6 16,10 0 0-16,-6-1-2 16,34 1 1-16,15 0-4 15,-1 0-3-15,1 6 0 16,-22 3 1-16,-10-3 1 15,-3 12 3-15,-1 10 6 16,-21 6 2-16,-7-6-7 16,-24 19-2-16,-15 19-5 15,-7 2-1-15,-14 14-1 16,-14 21-2-16,-10-6 3 16,-1-3 0-16,8-1-6 0,6 4 0 15,11-6-1-15,8-7 2 16,13-15 1-16,11-10 1 15,10-15 4-15,18-7 5 16,25-15-5-16,25-13-2 16,3-9 1-16,7-7 0 15,14-2-1-15,4-1-2 16,-8 7 1-16,-9 9-1 16,-12 0 0-16,-10 0 2 15,-7 6-3-15,-11-3 0 16,-10-3-23-16,-4 0-12 15,-7 0-19-15,-7 0-6 16,-10-3-38-16,-8-3-16 16,-14 3-47-1</inkml:trace>
  <inkml:trace contextRef="#ctx0" brushRef="#br0" timeOffset="32292.034">18316 6824 324 0,'-3'0'123'0,"3"-6"-95"0,3 6 11 16,-3 0 1-16,4-4-9 0,-1 1-1 15,-3 3-8-15,0 0-1 16,7 0-12-16,0 3 3 0,0 1 4 16,4-4 1-16,3 6-1 15,11-3-2-15,10-3 1 16,11-3 1-16,7-3 2 15,21-4-6-15,21-2-2 16,8-4-3-16,-8 3 0 16,4 4-4-16,3 0 0 15,-25 2-1-15,5 1-2 16,-12 0 3-16,-13 3 0 0,-12-4-1 16,-6 4 1-1,-10-3-2-15,-8-3 2 16,-4 5-35-16,-3-5-16 0,-3 0-26 15,-7 2-9-15,-4 1-108 16</inkml:trace>
  <inkml:trace contextRef="#ctx0" brushRef="#br0" timeOffset="32821.78">17149 6636 316 0,'-8'-13'118'0,"12"13"-92"0,0 0 11 16,-1 0-3-16,4 0-4 16,7-3 4-16,0 0-7 15,8-3-2-15,6-1-14 16,11-2 0-16,10 0 0 0,4-1-6 0,0 1-3 15,-7 9 1 1,-4 0 0-16,-10 9-32 0,-11 10-13 16,-11 3-140-1</inkml:trace>
  <inkml:trace contextRef="#ctx0" brushRef="#br0" timeOffset="33013.805">17198 7125 408 0,'7'0'154'0,"7"-10"-120"0,14-8 10 0,-7 8-4 15,18-5-23-15,14-4-5 0,4 3-5 16,-4 7-2-16,-1 6-3 16,-6 3-13-16,-3 3-4 0,-1 3-46 15,0 3-18-15,8 1-96 16</inkml:trace>
  <inkml:trace contextRef="#ctx0" brushRef="#br0" timeOffset="34273.502">21590 5585 224 0,'-4'-6'85'0,"4"6"-66"0,-10 3 16 0,10-3 6 16,-7 3-4-16,3 0 0 0,-10 13-1 16,4-3 0-16,-19 24-19 15,8-5 7-15,-32 37 6 0,-21 59 4 16,0 4 4-16,11 22-12 15,6 9-6-15,15-7-5 16,17 14-2-16,18-17-5 16,18-21 0-16,28-19-3 15,24-13 2-15,8-9-2 16,-1-16 2 0,-3-9-4-16,-3-19-2 0,-8-12-18 15,-7-13-9-15,-6-13-48 16,-4-12-20-16,-4-3-96 15</inkml:trace>
  <inkml:trace contextRef="#ctx0" brushRef="#br0" timeOffset="34978.267">21357 3770 284 0,'-14'16'107'0,"11"-10"-83"0,3 0 15 0,0-6 1 15,7 0-5-15,3-3 2 16,8 0-9-16,3-3-3 16,7-4-14-16,4-6 4 0,21 4 5 15,28-7-7-15,14 3 0 16,29-5-7-16,27 2-2 16,19 0-2-16,20 6-2 15,-3-5 3-15,18 8 0 16,-25 4-1-16,-14 6-2 15,-11 0 1-15,-18 0-1 0,-20 0 0 16,-25 9 0-16,-22-9 0 16,-17 7 2-16,-14-4-23 15,-15 3-11-15,-13-6-25 16,-18 3-12-16,-18 3-95 16</inkml:trace>
  <inkml:trace contextRef="#ctx0" brushRef="#br0" timeOffset="35429.649">22098 4046 308 0,'35'-6'115'0,"-35"6"-89"0,78-19 14 0,-43 16 3 15,4-4-9-15,0-2 3 16,0 6-8-16,-1-3-1 16,-2 6-15-16,-5 0 1 0,-2 0 0 15,-5 0-3-15,-6 0-1 16,-7 9-2-16,-11 0 0 16,-7 10-4-16,-8 13-1 15,-9 2-1-15,-12 7 1 16,-6 9-2-16,-7-3-1 15,3-3-2-15,7-3-1 0,11-4 2 16,14 1 2-16,17-16-2 16,18 6-2-16,11-6 2 15,7-3 0-15,7-10 3 16,10 1 1-16,4-1-4 16,4-9 1-16,-15 6 2 15,-7-3 3-15,-10-3-11 16,-11 0-5-16,-7 0-35 15,-6 0-15-15,-8 0-28 16,-4-3-12-16,-7 6-44 16</inkml:trace>
  <inkml:trace contextRef="#ctx0" brushRef="#br0" timeOffset="35639.99">21943 4447 364 0,'35'6'137'0,"-7"-9"-106"0,39-6 15 0,-21 3-1 16,25-4-21-16,10-2-3 16,11-4-15-16,3 13-4 15,-25-13-2-15,-10 7-22 0,4 3-8 16,17-7-150-16</inkml:trace>
  <inkml:trace contextRef="#ctx0" brushRef="#br0" timeOffset="36435.861">25760 3597 240 0,'-11'0'90'0,"15"0"-70"0,-1 10 21 0,4-10 4 15,4 0-6-15,7 0 2 16,13 0 1-16,26-10 1 16,24-5-23-16,18-4 2 0,42-3 1 15,14 3-8-15,28-3-3 16,1 3-7-16,17 7-2 16,-7-1-1-16,-14 7-2 15,0 0 3-15,-11 3 0 16,-31-4-1-16,-18 4-2 15,-14-6-30-15,-15 3-13 16,-20-1-20-16,-39-2-132 16</inkml:trace>
  <inkml:trace contextRef="#ctx0" brushRef="#br0" timeOffset="36961.258">26226 3877 264 0,'-18'9'99'0,"25"0"-77"0,11-9 22 16,-4-9 7-16,7 9-9 0,18-9-3 16,21-1-8-16,14 1-5 15,3 2-14-15,1-5-5 0,7 2-1 16,-22 1-1-16,25 0 0 15,-21 6-3-15,4-10-2 16,-8 4-2-16,-10 2-1 16,-10-2 6-16,-12 6 5 15,-6-4-6-15,-4 4-1 16,-7-3-1-16,-3 6 2 16,-4 6-1-16,-7-3-1 15,-4 7-2-15,1 9 1 16,-8 0 1-16,-3 2 2 15,-10 5-1-15,-15 5 2 16,-14-3-2-16,-7 10-1 16,3 3 1-16,1 9 1 0,7 3-1 15,6-3-1-15,11-3-2 16,11-6 1-16,11-7 5 16,13-5 2-16,15-7 2 15,17-4 0-15,22-5-4 16,6-4-1-16,-3-2-1 15,-7-4-2-15,-7 6 1 16,-7 1 1-16,-11-4-10 16,-3-3-4-16,-8-3-49 15,-6 6-20-15</inkml:trace>
  <inkml:trace contextRef="#ctx0" brushRef="#br0" timeOffset="37260.641">26345 4137 348 0,'18'-3'129'0,"3"-7"-100"0,25-5 15 0,-18 11 3 0,18-2-11 16,7 3-1-16,11-3-13 15,13-1-6-15,18 1-9 16,1 0-5-16,-8 0 1 0,-3 3-11 16,-1-10-2-16,-6 7-72 15,-11-1-33-15,-18 7-54 16</inkml:trace>
  <inkml:trace contextRef="#ctx0" brushRef="#br0" timeOffset="38719.906">22426 6131 276 0,'18'-25'104'0,"-18"25"-81"0,14-22 18 0,-11 19 2 16,1-4-6-16,-1-2 3 15,-3 9-7 1,0 0-3-16,-3 16-16 0,-1-7 2 0,-13 26 4 16,3-7-5-16,-25 19 0 15,-25 34-5-15,1 10-1 16,3-3-5-16,3 3-1 16,4-9-1-16,4-13-2 15,7-7 1-15,3-8 1 16,11-1-1-16,3-12-1 15,7-10 1-15,8-6 1 16,3-6-8-16,0-7-1 16,0-5-27-16,3-7-10 15,1-10-24-15,-4-5-8 16,3 2-82 0</inkml:trace>
  <inkml:trace contextRef="#ctx0" brushRef="#br0" timeOffset="39020.848">21904 6244 268 0,'-7'-19'101'0,"10"10"-78"0,8-1 15 16,-4 4 4-16,4 6-5 15,6 9 2-15,1 7-6 0,3 6 0 16,4 6-19-16,3 4-1 0,0 5-2 15,0 16 0-15,1 10 1 16,2 6-2-16,1-6-1 16,0 0-8-16,3-16 0 15,1 0-1-15,-1-10 0 16,-3-5 2 0,-4-7 1-16,-4-6-32 0,1-4-15 15,-7-5-29-15,-1-4-10 16,1-3-67-1</inkml:trace>
  <inkml:trace contextRef="#ctx0" brushRef="#br0" timeOffset="39306.465">22550 6275 300 0,'-15'10'112'0,"15"-10"-87"0,8 18 22 16,-1-14 5-16,10 5-13 16,1 7 0-16,3 2-13 15,4 4-4-15,3 7-13 16,0 2-1-16,4 13 2 0,0 0-4 16,-4 0-1-16,0-4-5 15,0 4 0-15,-3-12 2 16,-4-4 1-16,0-6-15 15,-7 3-6-15,1-9-40 16,-5-4-15-16,1-2-96 16</inkml:trace>
  <inkml:trace contextRef="#ctx0" brushRef="#br0" timeOffset="39603.221">23075 6322 340 0,'-10'-15'126'0,"10"15"-98"0,0 6 12 0,0-6-2 16,3 3-4-16,-3 13 5 15,0 2-5-15,-3 11 0 16,-4 18-19-16,-8 19 0 0,-2 9-1 0,-4 6-5 16,-8 7-1-16,-2 12-6 15,-5 7-4-15,5-13 3 16,-1-9 1-1,-14 72 0-15,28-88-4 16,8 3 1-16,10-19-17 16,3-9-8-16,11-13-28 15,4-12-11-15,3-13-41 16,7-12-17-16,8-7-15 16</inkml:trace>
  <inkml:trace contextRef="#ctx0" brushRef="#br0" timeOffset="39993.586">23527 6708 312 0,'-32'9'115'0,"32"-9"-89"0,0 3 10 0,4-3 0 0,6-3-2 15,-3 3 4-15,25-9-8 16,-7 3-1-16,28-7-16 15,-11 4 1-15,14-1 2 0,-10 4-8 16,21 3-4-16,-14 0-3 16,14 6 1-16,-14 0-3 15,7 0-2-15,-11 0-47 16,11-3-21-16,-14 0-81 16,25-9-64-1,-11 3 85-15</inkml:trace>
  <inkml:trace contextRef="#ctx0" brushRef="#br0" timeOffset="40759.9">24811 6187 356 0,'0'-18'134'16,"0"18"-104"-16,0-7 12 0,0 7-4 0,3 3-1 16,1 1 2-16,-4 18-8 15,0-4-2-15,-4 20-16 16,1-10 3-16,-1 32 4 0,1-13-9 16,6 22-1-16,4 15-2 15,8-15 0-15,-1-6-2 16,3-19-1-16,1-3-1 15,7-16 2-15,-1-9-1 16,5-7 2-16,-1-9-4 16,-11-6 0-16,1-1-1 0,-4-8-2 15,0 2 1-15,-3-3 1 16,-4 1-3 0,0 5-2-16,-4 7 2 0,1 3 0 15,0 0-2-15,6 10 0 16,-3-1 2-16,11 0 0 15,-4 1 1-15,14-1 0 16,11-2 0-16,0-4 2 16,0-3 1-16,-4-7 3 15,0-5 3-15,0-7 2 16,-3-9-1-16,-7-7 1 16,-8-5-4-16,-6-7-2 15,-7 3-2-15,-4 6 0 16,0 4-4-16,-7-10 0 15,-1 6-1-15,1-6 0 0,0 7 2 16,0 5 0-16,4 7-5 16,3 3-1-16,0 3-8 15,7 7-4 1,-4 2-23-16,11 4-9 0,-3 6-25 16,7 0-8-16,-1 6-39 15,8-2-17-15,-4-4 3 16</inkml:trace>
  <inkml:trace contextRef="#ctx0" brushRef="#br0" timeOffset="41178.255">25703 5510 264 0,'-10'-25'99'0,"10"25"-77"0,3-3 13 0,-3 3 3 16,7 0 0-16,0 0 4 15,4 6 1-15,0 0 1 16,6 26-24-16,-3-4 10 0,11 41 5 15,-7-16-2-15,21 57 3 0,6 44-9 16,-6-10-2-16,-7 22-10 16,-11-15-2-16,-10-17-5 15,-11 8 0-15,-11-11-1 16,-10-18 1-16,-4-19-2 16,-7-12-1-16,-3-16-3 15,3-26 1-15,8-12-15 16,-22 7-5-16,-14-1-18 15,11-5-7-15,10-10-33 16,14-1-13-16,18 1-109 16</inkml:trace>
  <inkml:trace contextRef="#ctx0" brushRef="#br0" timeOffset="45085.444">18292 5786 352 0,'3'-38'0'0,"4"-21"18"0,-3 31 9 16,-1 6 11-16,1 3 4 16</inkml:trace>
  <inkml:trace contextRef="#ctx0" brushRef="#br0" timeOffset="46462.441">18313 5617 532 0,'-4'25'40'0,"1"12"-4"16,-1 7-7-16,1 13-4 15,-1 24-2-15,-3 32 0 16,-4 16 0-16,1 43 3 16,-4 13-10-16,3 28-4 15,1-9-7-15,3 3-4 16,3-22 4-16,4-19 1 16,0-12 0-16,4-13 1 0,-1-22-4 15,1-18 0-15,-1-17 1 16,1-15 0-16,-1-16-5 15,1-6 1-15,3-15 2 16,3-7 1-16,4-13 1 16,4-2 2-16,3-1-3 15,7-6 0-15,4-3-1 16,3 0 1-16,1-3-2 16,6 0 2-16,0-3 0 15,8 6 1-15,17 0-2 16,18-3 1-16,10-4-2 15,7-2 2-15,29-3-2 0,10-4-1 16,39 0 7-16,14-6 3 16,42-3-3-16,25 0-2 15,14-3-5-15,36 6-2 16,87-6 3-16,-10 6 1 16,-17 3-3-16,-1 3 1 15,18 7 2-15,-10-1 3 16,-22 10-4-16,-7 7-3 15,8 2 1-15,-33 4 2 16,-13 5-2-16,-15 4 0 16,-28 0 1-16,-28 3 0 15,-21 1 0-15,-39-14 0 16,-39 7 0-16,-28-7 2 0,-25-2-3 16,-18-4 0-16,-17-6 1 15,-7-3 0-15,-18-3 0 16,-7-4 2-16,-6-2-1 15,-8-4 2-15,-7-3-4 16,-4-6 0-16,-3-3 1 16,-4-3 2-16,1-10-1 15,-1 6 2-15,1-12-4 16,3-9 0-16,0-26-1 16,7-18 0-16,3-10 2 15,8-37 2-15,10-16-1 16,14-22-1-16,8-6-2 15,2-4-1-15,-6-12-3 16,-11 25 1-16,-13 4 1 16,-19 2 2-16,-17 32-4 0,-14 37 2 15,-11 19 2-15,0 19 3 16,3 13-2-16,5 9-2 16,-8 19 2-16,7 3 0 15,0 6 1-15,0 6 0 16,1 1 0-16,-1 2 0 15,0 4 0-15,0 0 0 16,-3 0 0-16,3-4 0 16,-3 10 0-16,-1-3 0 15,-6-3 0-15,-11 6 0 16,-18-10 0-16,-3 1 2 0,0 3-1 16,-7-7-1-16,-25-3 1 15,-10 1-1-15,-1-4 0 16,-35 0 0-1,1 7 0-15,-19-4 2 0,-17 7-3 16,-17-1 0-16,-15 10 1 16,-25 0 2-16,4 0-3 15,-24 10 0-15,10-10 1 16,-18 9 0-16,-10 0 0 16,10 1 2-16,-24 5-3 15,6 7 0-15,-3 3 1 16,-17 4 0-16,13-4 0 15,8 9 0-15,-4-6-3 16,29 4 2-16,13-10 1 0,29 3 0 16,38-13 0-16,18 1 2 15,22-10-3-15,27 0 0 16,26-3 3-16,20 0 3 16,18 0-7-16,18 0 0 15,10 0-2-15,11 3 2 16,7 0-1-16,3 1 1 15,4-1 2-15,7 0 2 16,3 0-1-16,1 0 2 16,3-3-2-16,4 3-1 15,-1-3-2-15,-3 3 1 16,0 1 1-16,-3 2 0 16,-4 6-3-16,-4 17 2 0,-3 14 1 15,-3 14 2-15,-4 6-1 16,-1 6-1-16,-2 9 1 15,-1 13-1-15,4-3 0 16,0-7 0-16,7-9-44 16,3-12-20-16,11-13-39 15,11-6-15-15,7-16-63 16</inkml:trace>
  <inkml:trace contextRef="#ctx0" brushRef="#br0" timeOffset="49673.886">3785 14578 276 0,'4'0'104'0,"-4"-3"-81"0,7-3 5 16,-7 6-2-16,0-10-4 16,7 7 2-16,-4-3 0 15,1-1 0-15,0-2-13 16,-1 0 7-16,-3-4 4 0,0 1 6 16,0-4 3-16,-3 0-3 15,-5 1-3-15,-2 2-7 0,-1 0-3 16,-10 4-5-16,-11 6-1 15,-3 6-3-15,-4 6 1 16,-7 4-4-16,1 0-2 16,6 5 0-16,-7 11-1 15,4-1 0-15,-1 9 2 16,-10 17-1-16,7 12 2 16,1 9-2-16,9-9 2 15,12-1-4-15,10-2-2 16,14-3 2-16,14-1 2 15,10-8 0-15,8-11-1 0,10-8 5 16,4-17 1-16,18-12 0 16,-4-12 1-16,7-10-2 15,-11-9 0 1,4-13-1-16,-14-6 0 0,0-22-2 16,-4-3-2-16,-14-3 1 15,-3 12 1-15,-11 4 1 16,-7 18 3-16,-3 6 3 15,-4 13 5-15,-4 13-8 16,-3 15-1-16,0 13-1 16,0 16 2-16,0 12-5 15,4 12-1-15,3-2 0 16,3 2 0-16,4-2-3 0,4-4 2 16,3-3 1-16,4-9 0 15,3 0-16-15,-4-16-4 16,-3-10-39-16,1-5-14 15,-5-10-26-15,-6-6-9 16,-4-1-60 0</inkml:trace>
  <inkml:trace contextRef="#ctx0" brushRef="#br0" timeOffset="50110.316">1930 14628 288 0,'-18'-3'107'0,"15"0"-83"0,3 3 21 15,0 0 7-15,0 0-4 0,7 0 2 16,3 3-6-16,1-3-3 15,10 0-22-15,11-3 4 0,14 0 1 16,-1 0-10-16,12-1-5 16,-11 4-6-16,0 0 0 15,-4 0-7-15,-10 4 1 16,-1 2-63-16,-2 3-28 16,-1 7-104-1</inkml:trace>
  <inkml:trace contextRef="#ctx0" brushRef="#br0" timeOffset="50321.482">2141 15073 392 0,'4'7'148'0,"17"-7"-115"0,14-7 15 16,-10 1-2-16,10-6-22 15,4-1-5-15,7 0-12 16,10 4-3-16,-3 3-2 15,7 3-6-15,-7 3 0 0,0 3-40 16,0 0-18-16,-11 0-43 16,8-3-17-16,-8-6-14 15</inkml:trace>
  <inkml:trace contextRef="#ctx0" brushRef="#br0" timeOffset="51326.493">4360 11928 280 0,'-17'0'104'0,"17"0"-81"0,0-3 12 16,3 0-2-16,4 0-5 15,4-3 1-15,7 0 3 0,13-4 3 16,8 7-19-16,14-6 6 0,10-1 2 15,15-9-4-15,28 1-1 16,21-1-7-16,21-3-2 16,11 3-4-16,3 0-1 15,18 3-1 1,-18 7 2-16,-10 0-8 0,-32 6 0 16,-25-4 2-16,22 1 4 15,-29 3-1-15,0-3-2 16,4-1 0-16,-22 4-1 15,-17 0-16-15,-14 3-6 16,-14 3-20-16,-15 3-9 16,-10 4-19-16,-10-4-6 15,3 0-74-15</inkml:trace>
  <inkml:trace contextRef="#ctx0" brushRef="#br0" timeOffset="51941.719">5440 12148 244 0,'28'-9'93'0,"-17"-1"-72"0,10 7 7 16,-11-3 0-16,5 3-6 0,-5-4-1 15,-3 1 4-15,0 0 1 16,0 0-13-16,-3-1 5 0,-4 1 3 16,0 0 0-16,-4-1 2 15,-6 1-2-15,-1 0-1 16,-10 3-4-16,-4 6 0 16,-3 3-5-16,0 4-1 15,0 5-6-15,-8 10-3 16,5 4 2-16,-1 2 0 15,7 7-4-15,-3 5-1 16,10 1 1-16,8-3 0 16,10-6-2-16,7-10 2 15,3-13 1-15,8 1 2 16,10-16 1-16,0-10 3 16,11-12 1-16,4-3 3 0,-8-4 1 15,0 1 3-15,-7 3-1 16,-3 3 0-16,-11 0-3 15,-7 6-1-15,0 3-1 16,-3 4 2-16,-4 5-1 16,0 7 0-16,-4 7-5 15,4 2-1-15,4 7-1 16,3 3 1-16,3 6 0 16,4 6 1-16,8 0-2 15,-1 1-2-15,7-1-2 16,-3-9 1-16,-1 3-4 15,5-9-1-15,2-7-46 0,1-3-20 16,0-9-45-16,0-6-19 16,-4-7-26-1</inkml:trace>
  <inkml:trace contextRef="#ctx0" brushRef="#br0" timeOffset="52678.785">8555 11769 264 0,'-14'0'99'0,"7"3"-77"0,-4 0 13 0,8-3 3 16,-4 3-9-16,3 0-2 16,0 0 0-16,1 3 0 15,3 1-14-15,7 2 5 0,7 1 3 16,7-1 2-16,8-3 3 16,16-6-3-16,15-3 0 15,-14 0-6-15,46-10 0 16,-18 4-8-16,71-7-1 15,-32 4-4-15,70-4-1 0,-42 0-1 16,64-2 1-16,-54 8-2 16,33-5-1-16,-47 2 1 15,22-3 1-15,-35 4-1 16,-4-4 2-16,-29 0-4 16,-2 7 0-16,-19 0-8 15,-13-4-2-15,-12 4-29 16,-20 2-12-16,-4 4-17 15,-17 3-5-15,-1 0-26 16,-24 10-12-16,3-7-3 16</inkml:trace>
  <inkml:trace contextRef="#ctx0" brushRef="#br0" timeOffset="53355.439">9881 12004 264 0,'32'-19'101'0,"-32"19"-78"0,28-28 11 0,-24 21-1 0,3-2-12 16,0 0-1-16,0-1-4 15,0 1 3-15,-3-1-11 16,-1 4 7-16,1-3 4 0,-4-1 3 16,-4 7 4-16,1-6-1 15,-8 2 2-15,4 4-11 16,-14 3-2-16,0 0-4 16,-11 13-1-16,4-4-5 15,-15 20-1-15,12-11-1 16,-8 14-2-16,7-7 1 15,-7 6-1-15,7-6 0 16,4 7 0-16,4-7-3 16,9 0 2-16,5-6 1 15,10 2 2-15,0-5-1 0,14-3-1 16,11-4 3-16,10-6 0 16,7-6 5-16,-6-3 3 15,-5 0-4-15,8-10 1 16,-7 3-3-1,-4-9 0-15,-3 7 1 0,-8-7 3 16,-3 6-2-16,-3 0 1 16,3 4-1-16,-10 6 1 15,-1-1-4-15,-3 10-1 16,0 1 3-16,0 5 1 16,0 0-1-16,7 4 1 15,-3 0-2-15,6 2 0 16,8 7-3-16,0-3 1 0,-1 6-2 15,1-6-1-15,-4-3 1 16,0-1-1-16,-3-2-3 16,-1 2 2-16,-3-5-34 15,0-7-15-15,1 6-34 16,-1-9-14-16,7 0-94 16</inkml:trace>
  <inkml:trace contextRef="#ctx0" brushRef="#br0" timeOffset="54945.823">4784 13888 204 0,'3'-41'77'0,"1"19"-60"0,-4 4 8 0,3 8 0 16,-3-2-2-16,0 2 1 16,0 1 0-16,0 3 0 15,0 2-13-15,0 4 9 0,-3 7 3 16,3 8 0-16,-7 14 0 16,-4 15 1-16,-7 12 2 15,1 13-3-15,-4 31-2 16,-4 16-3-16,0 0 1 15,4 38-6-15,-4-10 0 16,11 0-8-16,11 13-1 16,10-19 0-16,10-22 0 0,12-16 4 15,-1-15 3-15,7-16-6 16,15-12-1-16,2-14-2 16,12-8 1-16,-4-10-2 15,-11-9 2-15,-3-1 0 16,-14-11 1-16,-7 2-7 15,-8-6 0-15,-3-6-37 16,-7-4-13-16,1 1-26 16,-5-10-9-16,-3-6-71 15</inkml:trace>
  <inkml:trace contextRef="#ctx0" brushRef="#br0" timeOffset="56117.537">5274 14221 224 0,'0'-29'85'0,"4"20"-66"0,-4-10 10 0,3 10-1 0,1-4-1 15,-4 1 1-15,3-4-2 16,1 3 1-16,-4-2-15 16,3 5 4-16,1 7 4 0,-1 16 17 15,-3 18-8 1,4 22-2-16,-1 16-9 16,1 7-3-16,-1 2-1 0,1 13 2 15,3 9-7 1,0-9-3-16,0-6 1 0,0-16 0 15,0 3-3-15,0-19-1 16,0-6-1-16,-3-12 1 16,-1-7 2-16,1-12 4 15,-1-7-2-15,-3-9 1 16,4-9-5-16,3-4 0 16,-3-12-3-16,-1-19-1 15,4-12 1-15,4-1 0 16,6 1 0-16,4 9 0 15,8 6-3-15,6 3 2 16,-3 13 1-16,3 6 0 16,0 7-3-16,4 6 0 15,-4 6 2-15,4 6 2 0,7 10 2 16,-7 6 1-16,-4 6-2 16,-3 3 1-16,-11 4 0 15,-17-1 3-15,-11 1-1 16,-18 5 0-16,-3-5-3 15,-8-4 1-15,-6-3-2 16,-18 1-1-16,0-7 1 16,-3-4-1-16,10-2-3 15,7-7 0-15,7-5-29 16,7 2-12-16,11-6-26 16,3-6-11-16,15-10-95 15</inkml:trace>
  <inkml:trace contextRef="#ctx0" brushRef="#br0" timeOffset="56674.588">6509 14540 288 0,'-21'0'107'0,"17"0"-83"0,4 3 17 0,0-3 2 15,0 4-3-15,4-1 0 16,3 3-4-16,7-3 0 16,10 7-20-16,1-4 0 0,10-3 0 15,4-3 1-15,14-3-1 16,14-3-6-16,7 6-4 16,0 0-3-16,-14 0-3 15,0 0-2-15,-7 0-1 16,-3 0-51-16,-1 0-22 15,4-4-49-15,3-18-20 16,-3-6 12 0</inkml:trace>
  <inkml:trace contextRef="#ctx0" brushRef="#br0" timeOffset="57468.095">8234 14032 220 0,'0'-3'85'0,"3"0"-66"0,-3 0 12 0,0 3 1 16,0-6-4-16,0-1 1 15,4-2-3-15,-1-4 1 16,1-5-15-16,-4-1 6 0,0-9 3 15,0 6-3-15,-4-3 2 16,-3 0-2-16,-7 6-2 16,0 3-4-16,-3 3 0 15,-8 7-3-15,-3 3 2 0,-8 3-6 16,-2 9-1 0,-5 10 2-16,-3 10 1 15,-3 5-3-15,3 4-3 16,4 12 0-16,3 3-1 15,4 7 2-15,6 6 1 0,12-7-1 16,6-6 1-16,11-9 0 16,14-9 3-16,15-13 3 15,13-10 2-15,11-9-3 16,-4-12 0-16,4-10-3 16,-4-15 2-16,-3 2-4 15,0-5 0-15,-3-4 1 16,-8 3 2-16,-3 7 3 15,-8 3 5-15,-6 9-2 16,-11 13 3-16,-7 18-4 16,-4 10-1-16,-3 22-2 15,-3 19-2-15,3 6-1 16,0 0-3-16,3 0 1 16,1 15-2-16,3 4-1 15,3-9 1-15,4-4-1 16,4-16 0-16,3-8 0 15,4-11-5-15,-4-8 1 16,0-10-29-16,0-7-11 16,0-5-21-16,-3-7-10 15,-4-13-39-15,3-8-15 16,-3-7-15 0</inkml:trace>
  <inkml:trace contextRef="#ctx0" brushRef="#br0" timeOffset="57797.155">8523 13553 324 0,'-3'-25'123'0,"10"25"-95"0,10 9 29 15,-3 7 9-15,8 12-7 16,2 25 0-16,8 32-14 0,7 12-5 15,-4 19-22-15,0 25 0 0,-6-6 0 16,-5 9-6 0,-6 7-2-16,-7-16-5 0,-11-13-2 15,-8 6 1-15,-6-5 0 16,-3-20-5-16,-4-15-1 16,-1-19-13-16,1-13-5 15,4-15-20-15,-1-3-8 16,0-13-16-16,-3-6-5 15,3-7-49-15,1-12-21 16,-8-6-2 0</inkml:trace>
  <inkml:trace contextRef="#ctx0" brushRef="#br0" timeOffset="59496.575">2932 13738 220 0,'3'-47'82'0,"1"34"-64"0,6-12 22 15,-3 19 7-15,0-7-10 0,4 1 1 16,0-1-4-16,-4 4 1 16,0 9-19-16,0 12 15 0,0 26 6 15,-14 43-6-15,0 23-3 16,0 46-10-16,0 17-3 15,-1 33-7-15,5-2 0 16,-1 27-7-16,1-18-1 16,-4 7 2-16,0-23 3 15,-4-22-2-15,1-12-2 16,3-13 2-16,-4-18 2 16,4-23-2-16,3-21 0 15,1-20-1-15,3-18-2 16,3-6 1-16,4-13-1 15,8-9 2-15,-1-7 1 16,10-3-1-16,8-3 1 0,14-6-2 16,3-3 2-16,11-6-2 15,4-7-1-15,24-10 1 16,25-2 1-16,7-3-1 16,39-1-1-16,13 1 3 15,44-4 2-15,27 4 0 16,25-4 2-16,46-6-2 15,21-3 2-15,89-9-6 16,-29 5-1-16,-14 7 0 16,0 10 2-16,-14 3-1 15,-39 12-1-15,-14 9 1 0,-53 10-1 16,-14 4-3 0,-39 11 2-16,-39-2 1 0,-31 2 0 15,-25-2 0 1,-25 0 2-16,-21-7-1 0,-18 0-1 15,-21-18 7 1,-10-7-4-16,-7-6 1 16,-8 0-4-16,-3-1-1 15,-3 5 1-15,-1-1 0 16,4 3-3-16,0-3 2 16,4-3 1-16,3 3 0 15,3-6 0-15,4-10 0 16,1-19 0-16,-5-15 2 0,1-3-1 15,-4-3-1-15,0-26 1 16,0-21 1-16,3-10-3 16,5-12-2-16,-1-20 2 15,3 4 2-15,1-28-2 16,-4 9-2-16,-7 13-1 16,-7 66 3-16,0 21-2 15,-14 0 1-15,3 17 2 16,-10 5 0-16,-21-18 0 15,0 24 0-15,-1 17-3 16,4 9 2-16,1 9 1 16,-1 6 2-16,-7 4-1 15,-7 2 2-15,-7 4-4 16,-3 3-2-16,-1 3 2 0,8-3 2 16,-1 4 0-16,-3-1-1 15,-17 0 1-15,-15 0-1 16,0 6 0-16,-3-2 2 15,-25-1-1-15,-18 0-1 16,1-3-2-16,-33-3 1 16,-2 0 1-16,-19-3 2 15,-6 0-1-15,-15-6-1 16,-10 2 1-16,-18-2-1 16,-4 6 0-16,-27 0 0 15,13 6 0-15,-21 9 0 16,-3 4 0-16,11 12 2 15,-26 19-3-15,29 4 0 16,-11 2-1-16,36-6-2 0,0-10-26 16,42-5-12-16,42-20-56 15,28-12-25-15,22-18-54 16</inkml:trace>
  <inkml:trace contextRef="#ctx0" brushRef="#br0" timeOffset="63051.746">17163 12612 196 0,'3'-16'74'0,"-3"10"-58"0,4 0 9 16,-1 0 2-16,1-1-5 16,-1 1 1-16,1 0 3 15,-4-1 3-15,0-2-15 0,0 6 12 0,0-3 6 16,0-4-3-16,-4 7 0 15,1-3-5-15,-1-4-3 16,1 7-5-16,-4-3 0 16,-4 3-3-16,-3 3 2 15,-4 0-4 1,-6 3 1-16,-5 6-3 0,-6 1 2 16,-4 9-4-16,-3 6 1 15,3 3-5-15,-3 6 0 16,0 13 1-16,-1 19 0 15,-6 6-2-15,3 1 1 16,0-5 0-16,11-2 1 16,10 0 0-16,15-3 2 15,17-4 1-15,10-5 1 16,15-13-2-16,7 2 1 0,10-5-2 16,11-13 2-16,4 0-2 15,-1-12 2-15,-3-7 0 16,-3-12 1-16,-8-13-2 15,-7-12-1-15,-6-7-1 16,-12 7 0-16,-10 2 0 16,-10 4 0-16,-15 3-2 15,-13 7-2-15,-19 2-2 16,-13 7 1-16,-4 12-1 16,3 10 0-16,4 6-3 15,8 0 1-15,9 3-18 16,8-13-6-16,10 1-27 15,11-10-12-15,11-9-20 0,10-13-6 16,7 10-67 0</inkml:trace>
  <inkml:trace contextRef="#ctx0" brushRef="#br0" timeOffset="63488.813">16224 13612 312 0,'-10'10'118'15,"10"-7"-92"-15,0 3 15 0,3-3 2 0,1 0-4 16,-1 4 1-16,4-1-4 16,0-3-2-16,7 6-19 15,1-2 6-15,9-4 3 0,22-3-1 16,25 0-2-16,17-3-9 16,46-13-3-16,18-3-5 15,35-6-1-15,0 0-1 16,7 3 1-16,-7 3-2 0,-29 4 2 15,-27 5-2 1,-22 4-1-16,-28 6-2 0,-24 0-1 16,-18 0-34-16,-18 0-15 15,-11 0-20 1,-10 0-8-16,-7 3-11 0,-10 3-4 16,-12 1-38-1</inkml:trace>
  <inkml:trace contextRef="#ctx0" brushRef="#br0" timeOffset="63939.784">16447 14064 260 0,'10'-25'96'0,"-3"15"-75"0,4-2 23 15,-8 5 5-15,4 4 0 16,0 0 3-16,0 6-2 0,0 4-1 16,1 5-27-16,-1 7 5 0,-4 3 3 15,1 15-10-15,-4 17-1 16,-4 12-9-16,1-1-4 16,-4-2-6-16,-1-6 0 15,5-4 2-15,-1-6 1 16,4-6-6-16,4-13-2 15,-1 0-38-15,12-15-16 16,-1-7-34-16,3-6-14 16,-6-6-58-1</inkml:trace>
  <inkml:trace contextRef="#ctx0" brushRef="#br0" timeOffset="64209.682">16782 14258 408 0,'-4'-9'151'0,"8"9"-118"0,-4 0 3 15,0 0-7-15,0 0-14 16,3 0 2-16,1 0-6 16,3 0-1-16,0 0-6 15,0 0 6-15,-4 0 3 0,-3 0-6 16,4 3-2-16,-4 6-3 15,-4 10 1-15,-3 0-13 0,0 9-6 16,4-9-38-16,-1 3-15 16,4-10-37-16,7-5-13 15,11-10-16 1</inkml:trace>
  <inkml:trace contextRef="#ctx0" brushRef="#br0" timeOffset="64747.987">17424 14083 252 0,'14'-7'96'0,"-7"-2"-75"0,0 9 14 15,-4-3 3-15,1-4 2 16,-4-2 3-16,0 6-8 16,0-6-2-16,-4-1-18 15,1-2 6-15,-1-1 3 0,-3 0-4 16,0-2-1-16,-3 2 0 16,-1 4 0-16,-3 6-2 15,0 6 0-15,-4 6-7 16,-3 7-4-16,0 9-3 15,0 6-3-15,-4 13 1 16,0 19-1-16,4 6 0 0,4 3 0 16,6-9-3-16,7-7 2 15,12-12 1-15,6-3 0 16,7-10 6-16,7-9 4 16,7-6 1-16,4-10 1 15,0-6 2-15,-4-6 2 16,-7-4-5-16,-10-2-1 15,-14-4-2-15,-15 1 0 16,-14 2-4-16,-10-3-1 16,-4 7-3-16,-7 9-1 15,-3 0-17-15,-4 9-5 16,7 7-29-16,7 0-9 16,8 3-23-16,6-1-8 15,11-2-87 1</inkml:trace>
  <inkml:trace contextRef="#ctx0" brushRef="#br0" timeOffset="65318.691">16182 15472 276 0,'3'-7'104'0,"1"1"-81"0,0 0 25 0,-4 6 6 15,0-7-13-15,0 7-3 16,3-3-9-16,1-3-1 16,-1 3-16-16,4-3 2 0,4-1 2 15,3-2 1-15,11 0 1 16,6-1 0-16,15 4-2 16,4 6 3-16,-1 9 0 0,-3 4-2 15,-11 6 2-15,-10 3-1 16,-11 3-2-16,-11 9-6 15,-10 7-4-15,-14 9-6 16,-4 10 0-16,-3-1 0 16,0-5 2-16,0-1-1 15,3-9 2-15,7 3-4 16,4-10 0-16,7-5-1 16,7-13-2-16,11-4 3 15,14-12 0-15,10-6 1 16,7-6 2-16,4-1-1 15,-7-5-1-15,-4 5-26 16,-3 4-10-16,-4 0-50 0,-3 3-20 16,0-4-93-1</inkml:trace>
  <inkml:trace contextRef="#ctx0" brushRef="#br0" timeOffset="65670.532">16909 15704 360 0,'-14'-7'134'0,"10"4"-104"0,4 0 12 0,0 3-2 15,0 0-20-15,0 0-6 0,0 0-2 16,4-3 2-16,-1 0-8 15,1 0 6-15,-4 3 3 0,3-3-1 16,-3 3 0-16,0 0-2 16,0 0 2-16,0 3-7 15,0 3-2-15,-3 3-3 16,-1 4-2-16,1-1 1 16,-1 1-1-16,4-4-11 15,0 1-3-15,-4-1-24 16,4-3-8-16,0-6-27 15,0 0-11-15,11-6-76 16</inkml:trace>
  <inkml:trace contextRef="#ctx0" brushRef="#br0" timeOffset="66161.384">17159 15330 360 0,'-10'0'134'0,"10"0"-104"0,0 0 9 0,0 0-3 15,7 0-6-15,3-6 2 16,1-3 5-16,3-4 3 16,7-2-21-16,4 2 7 0,3 4 2 15,4 9-9-15,-1 9-1 16,-2 10-6-16,-8 6 0 15,-7 3-5-15,-7 4 1 16,-7-4-1-16,-7 0 1 16,0-6-7-16,0-3 0 15,0 0-1-15,0-10 0 0,3 7 0 16,1-4 0-16,3-2-3 16,0 2 2-16,7 1-1 15,3 2 0-15,4 1 2 16,4 3 2-16,3 9-3 15,4 0-2-15,0 4 2 16,-4-1 2-16,0-3 0 16,-7 7 2-16,-7-7 0 15,-7-3 1-15,-7-6 2 16,-7 0 3-16,-18-1-6 0,-3-2-2 16,-7-3-1-16,-1-1 0 15,1 1-11-15,0-1-3 16,6 1-46-16,8-4-18 15,7-9-72-15,7-3-32 16</inkml:trace>
  <inkml:trace contextRef="#ctx0" brushRef="#br0" timeOffset="70197.315">18747 13477 228 0,'7'-25'88'0,"-4"10"-69"0,4-4 11 0,0 9-2 15,-3 1-3-15,-1 0 2 16,1 2 5-16,-1 1 4 16,4 0-19-16,1 3 10 0,-1 6 4 15,0 6-1-15,-4 7 0 16,-3 9-6-16,0 3-1 16,-3 4-12-16,-1 2-7 0,-3-3-2 15,0 7 0 1,3-4-3-16,1 1 0 0,3-7-8 15,0 0-4-15,0-6-37 16,0-6-18-16,0-3-37 16,3-7-17-16,1 0-5 15</inkml:trace>
  <inkml:trace contextRef="#ctx0" brushRef="#br0" timeOffset="70633.712">19029 13365 272 0,'14'-32'104'0,"-7"26"-81"0,-3 3 20 0,-4 3 6 16,3 3-9-16,-3 3-1 15,0 7-11-15,-3 2-5 16,-5 10-13-16,1-3-2 0,0-3 2 16,0-6-6-16,-7 9 0 15,0 0-4-15,7-10-1 16,0 1-1-16,3-4 0 15,1 1 0-15,3-4 0 16,7-3 2-16,4 3 0 16,3-3 0-16,0-3 0 15,0 7-3-15,0-4 2 16,4 3 1-16,-4 3 0 16,0 4 0-16,0 0 0 0,-3 2 0 15,-1 1 2-15,-3 0 3 16,0-1 2-16,-3-2 8 15,-1-4 4-15,-3 7-5 16,0-7-1-16,-7-2-7 16,-3-1-2-16,-4 0-4 15,-4-3-3-15,-7 0-25 16,-3 1-9-16,0-4-21 16,0 0-6-16,6-4-30 15,8-2-13-15,7 3-13 16</inkml:trace>
  <inkml:trace contextRef="#ctx0" brushRef="#br0" timeOffset="70862.745">19096 13390 320 0,'-18'-10'121'0,"18"7"-95"0,0 3 20 0,0 0 4 16,4 0-13-16,3 0-1 15,0 0-16-15,0 0-7 16,11-9-8-16,6-1-4 0,4 1 2 16,4 3-4-16,-4-1-2 15,1 4-38-15,-8 3-15 16,-4 3-54-16,-2 7-20 16,-5-1 3-16</inkml:trace>
  <inkml:trace contextRef="#ctx0" brushRef="#br0" timeOffset="71202.903">18461 14083 288 0,'-14'3'107'0,"14"-6"-83"0,0 3 8 0,0 0 1 16,7 0-4-16,3-7 3 15,5 7-2-15,6-3-1 16,3-3-16-16,5-4 5 0,6 1 3 16,14-7-7-16,18-6-1 15,14-6-7-15,-3-3-4 16,0-7-1-16,3 10-1 15,0 0 0-15,-3 3 0 16,-11 0-31-16,-7 6-14 16,-11 6-30-16,-10 1-11 15,-4 2-62 1</inkml:trace>
  <inkml:trace contextRef="#ctx0" brushRef="#br0" timeOffset="71729.979">18972 14108 256 0,'7'-13'96'0,"-3"10"-75"0,0-3 8 0,-4 6-3 15,0 0-1-15,0 0 4 16,-4 0 0-16,0 0 2 16,-3 0-17-16,-3 6 5 0,-1 0 4 15,-3 4-6-15,-4 2 1 16,1 10-9-16,-1 3-3 15,8 7-3-15,3 2-3 16,7 1-2-16,10-4-1 16,8-6 2-16,6-12 0 15,1-4 7-15,3-9 6 16,1-9 5-16,-5-4 2 16,-3-3-2-16,-6 1 2 15,-8-1-1-15,-7 3-2 16,-11 1-11-16,-7 6-2 15,-3 2-3-15,-3 4 0 16,-5 4-5-16,1 2 1 0,3 0-20 16,8 4-7-16,3-1-19 15,7 0-7-15,7-2-13 16,7-7-6-16,10 0-69 16</inkml:trace>
  <inkml:trace contextRef="#ctx0" brushRef="#br0" timeOffset="72203.402">19495 13669 308 0,'-4'0'115'0,"8"0"-89"0,-1 0 5 15,4 0-3-15,4-7-7 16,-1 7-1-16,4-3-8 15,0-3-3-15,1 6-5 16,-5 0-5-16,1 6 0 0,-4-3-54 16,-4 7-23-16,-3 5-65 15</inkml:trace>
  <inkml:trace contextRef="#ctx0" brushRef="#br0" timeOffset="72359.059">19484 13907 348 0,'11'-13'129'0,"-1"1"-100"0,15-7 4 0,-11 10-4 16,4-4-19-16,3-3-6 15,0 4-9-15,4-4-2 16,-4 7 3-16,-4 6-57 0,1-4-24 16,0 11-54-1</inkml:trace>
  <inkml:trace contextRef="#ctx0" brushRef="#br0" timeOffset="72929.731">20239 13198 272 0,'3'-3'101'0,"1"0"-78"0,-4 0 17 0,0 3 3 0,0 0-10 15,0 0 0-15,-4 6-5 16,-3 7 0-16,0 6-16 16,0-4 2-16,-7 29 2 0,4-9-6 15,-12 21-1-15,-9 16-5 16,6-19-1-16,4-9-3 16,-7 22-1-16,6-16-1 15,-2 13 0-15,6-16 2 16,4-3 0-16,0 0-22 15,7-10-10-15,3-15-28 16,1-3-10-16,6-13-80 16</inkml:trace>
  <inkml:trace contextRef="#ctx0" brushRef="#br0" timeOffset="73184.447">19851 13242 324 0,'-11'13'121'0,"11"-13"-95"0,18 41 20 0,-8-16 4 15,8 9-13-15,3 7 1 16,7-7-6-16,4 10-2 16,0-3-17-16,3 0-6 0,1 0 0 15,2-1-4-15,1 4 0 16,0 0-6-16,-4-3-2 15,-7-4-42-15,-6-5-19 16,-5-4-24-16,-3-6-7 0,-3-6-46 16</inkml:trace>
  <inkml:trace contextRef="#ctx0" brushRef="#br0" timeOffset="74434.626">19371 12835 224 0,'-3'-10'85'0,"3"10"-66"0,0 0 5 0,0 0 1 0,-4 10-7 16,-7 18-1-16,-6 9-3 15,-4 17 1-15,-8 8-8 16,-2 33 2-16,-8 14 2 0,-4 10-4 16,-2 32 1-1,-5-7-5-15,1-9-2 0,3 3 0 16,7-3-1-16,7-13-7 15,8-18 0-15,6-17-28 16,4-8-12-16,3-7-72 16</inkml:trace>
  <inkml:trace contextRef="#ctx0" brushRef="#br0" timeOffset="75601.556">16672 14685 236 0,'-3'0'90'0,"3"0"-70"0,0-4 10 0,0 4 2 0,0 0-7 16,0 0 3-16,7-3-5 15,0-3 0-15,3-3-12 16,5-1 2-16,9-9 3 0,19-12 3 15,31-22 3-15,14-26-6 16,25-8-1-16,24-11-7 16,-27 4-3-16,-26 22-2 15,43-19-3-15,-31 22-54 16,-8 13-24-16,-18 12-82 16</inkml:trace>
  <inkml:trace contextRef="#ctx0" brushRef="#br0" timeOffset="76866.762">18376 15214 268 0,'0'-15'101'0,"4"9"-78"0,3-1 17 15,-7 7 3-15,7 0-1 16,-4 0 2-16,4 19-13 15,0-3-4-15,-3 28-16 16,0 18-2-16,-8 1-2 0,0-3-6 0,-3 5 0 16,0-2-3-16,4-3 0 15,-1-7-38-15,4-12-18 16,4-10-21 0,6-15-9-16,5-10-38 15</inkml:trace>
  <inkml:trace contextRef="#ctx0" brushRef="#br0" timeOffset="77298.093">18687 15287 344 0,'-4'-4'129'0,"4"4"-100"0,0 0 0 0,0 0-5 0,0 7-5 15,-3 2 1-15,-1 1-7 16,-3 2-3-16,0 4-5 15,0 3-4-15,-4-1 2 0,1 1-4 16,3-3 0-16,0 0-1 16,3-4 0-16,4 1 2 15,4-4 0-15,3-3 0 16,7 1 0-16,0-4 0 16,4-3 0-16,3 6 0 15,3-3 0-15,5 7-3 16,2-1 2-16,-6 7 1 15,0-1 2-15,-4 4 5 16,-3 0 6-16,-4 0 4 16,-7 0 4-16,0-1 0 0,-7 4 2 15,-4-6-4-15,-6 0 0 16,-8-4-10-16,-7 1-5 16,-3-1-3-16,0 1-1 15,-4-4-27-15,4-6-11 16,0-3-21-16,3-9-8 15,4 0-8-15,3-1-2 16,11-6-61 0</inkml:trace>
  <inkml:trace contextRef="#ctx0" brushRef="#br0" timeOffset="77495.906">18722 15249 352 0,'0'-6'132'0,"7"6"-103"0,4-3 10 16,-1-4-2-16,11 7-17 16,4-3-3-16,7-3-10 15,7-4-5-15,-1 10-1 16,-2 0-4-16,-5 0 0 0,-6 0-53 16,-4 7-23-16,-7 2-79 15</inkml:trace>
  <inkml:trace contextRef="#ctx0" brushRef="#br0" timeOffset="77794.812">18168 16048 332 0,'-3'4'126'0,"6"-4"-98"0,4-4 19 0,0 1 0 15,7-3-12-15,7 0-3 16,18-4-14-16,14-2-4 16,11-4-8-16,-1 7-6 0,-3-1-3 15,0 4-5-15,4 0 0 16,-1 0-49-16,-3 2-19 0,-3-2-81 15,-12 0-43 1,-9-4 94-16</inkml:trace>
  <inkml:trace contextRef="#ctx0" brushRef="#br0" timeOffset="78245.825">18313 16130 308 0,'-21'6'115'0,"21"-6"-89"0,3 0 12 0,4-6 1 15,4 6-6-15,6-9 3 16,12 5-5-16,9-2-1 16,5 3-17-16,-4 0 3 0,-1 3 4 15,-6 3-2-15,-7 0-1 16,-8 3-3-16,-6 4-1 15,-4 2-5-15,-7-2-3 16,-3 9-2-16,-1-4-3 16,0 1 1-16,4 0-1 15,0-1-3-15,0 1 2 16,4 0-1-16,3-4 0 16,0 10 2-16,0 0 0 15,0 0-3-15,0 0 2 16,0 6 1-16,-3-3 0 15,-4-3 6-15,0 0 6 16,-4-3-4-16,-3-3 0 0,-3-4-4 16,-4-2-1-16,-4-4-6 15,-3-3 0-15,-4-3-41 16,4-9-18-16,0-1-21 16,3 1-7-16,8-7-79 15</inkml:trace>
  <inkml:trace contextRef="#ctx0" brushRef="#br0" timeOffset="78485.982">19258 15597 356 0,'-10'-6'134'0,"10"3"-104"0,0 3 18 0,0 0 0 15,7 0-15-15,3 0-2 16,4 0-12-16,7 0-4 16,8 0-8-16,2 0-5 0,1-4-1 15,-4 1-1-15,-3 3 0 16,-7 0-49-16,-8 3-21 16,-3 4-115-1</inkml:trace>
  <inkml:trace contextRef="#ctx0" brushRef="#br0" timeOffset="78650.105">19212 15958 364 0,'-28'9'134'0,"32"-9"-104"0,6-3 25 16,1-3 3-16,10-4-32 16,7-2-9-16,4-1-16 15,3 1-3-15,0-1 0 16,-3 0-61-16,0-2-24 0,0 5-83 15</inkml:trace>
  <inkml:trace contextRef="#ctx0" brushRef="#br0" timeOffset="79084.665">19883 15434 416 0,'7'-9'154'0,"-7"9"-120"0,-7 6 10 0,3-3-4 16,-7 3-17-16,-3 4 0 16,-3 2-14-16,-4 1-3 15,3-4-4-15,0 10-2 0,4-7 1 16,4 1-4-16,3 3 0 16,7-4 2-16,3 1 2 15,11-1-5-15,0-2 1 16,0-4 3-16,11 7 2 15,-4 2 0-15,11 7-2 0,7 10-2 16,-11-7 1-16,-3-3 3 16,-1 6 1-16,-2 0 12 15,2 0 7-15,-6 7 2 16,-8-13 3-16,1-4-13 16,-11 1-3-16,-7 3-7 15,-4-9-3-15,4-4-3 16,-24 1 1-16,6-1-21 15,-21-3-10-15,-14 4-15 16,7-7-6-16,7-3-11 16,11-3-3-16,7-4-9 15,7-2-5-15,10-10-55 16</inkml:trace>
  <inkml:trace contextRef="#ctx0" brushRef="#br0" timeOffset="79283.491">19985 15425 484 0,'0'-10'181'0,"10"7"-141"0,8-6-4 0,-14 5-11 16,13-2-21-16,4-3-5 16,8-1-4-16,-1 4 0 15,0-3 3-15,-7 6-41 0,0-4-18 16,-3 7-29-16,-4-3-9 15,0 3-55-15</inkml:trace>
  <inkml:trace contextRef="#ctx0" brushRef="#br0" timeOffset="80392.86">16422 16534 284 0,'-7'-3'107'0,"3"3"-83"0,-3-6 15 0,4 6 3 0,-1 0-8 15,4-3 1 1,0 3-12-16,0 0-1 0,7-6-13 15,7 6 6-15,7 0 2 0,11 0-3 16,0 0 0-16,0 0-2 16,-1 6 2-16,-6-3-3 15,-4 3 1-15,-3-3 2 16,-7 10 1-16,-8 0-6 16,-6 2-1-16,-8 7-4 15,-3 3-1-15,-4 4-3 16,1 5-1-16,-1-3 1 0,0 1 0 15,8-4 0-15,3-3 0 16,3-6-5-16,4-3 1 16,7-4 2-16,4-6 3 15,3-3 0 1,4-3-1-16,-1-3-2 0,1 0-1 16,-4 0-40-16,0 0-19 15,-3 0-21-15,-1 3-9 16,1 0-65-1</inkml:trace>
  <inkml:trace contextRef="#ctx0" brushRef="#br0" timeOffset="80664.842">16782 16525 316 0,'0'-12'118'0,"3"5"-92"0,1 7 22 15,-4 0 2-15,0 0-10 16,7 0 0-16,0 0-10 0,-4 10-4 16,-3 5-14-1,0 7-5-15,-3 7-1 0,-1 8-3 16,1 4-2-16,-1 0 0 16,1-4-1-16,3-2-18 15,0-7-5-15,3-6-18 16,1-6-6-16,-1-4-11 0,1-6-3 15,-1-2-86 1</inkml:trace>
  <inkml:trace contextRef="#ctx0" brushRef="#br0" timeOffset="80964.754">16298 17068 296 0,'-3'6'110'16,"3"-6"-86"-16,3 3 7 0,1-3-2 0,3-3 2 15,4 0 3-15,6-4-7 16,11-2-4-16,11 0-13 15,7 5-4-15,3-2 0 0,-3 6-3 16,0-3-2-16,-7 3-9 16,0-6-3-16,0 6-47 15,-4-3-19-15,4-4-76 16</inkml:trace>
  <inkml:trace contextRef="#ctx0" brushRef="#br0" timeOffset="81489.315">16457 17140 304 0,'-7'0'115'0,"7"-3"-89"0,4 3 10 0,-1 0-2 15,4 0-10-15,4 0 0 16,3-4-2-16,7 1 1 0,4-3-13 16,3-3 1-16,4 2 2 0,-4 4-5 15,-3 0-2-15,-4 3 1 16,-7 0 2-16,-4 3 2 16,-2 3 1-16,-8 7-4 15,-4 0 0-15,-3-1-7 16,0 1-1-16,-4 5 0 15,1 1 2-15,3-3-3 16,0 0 0-16,3-1-1 16,4-2-2-16,4-4 3 15,3 1 0-15,3-1-2 16,1 0 2-16,3 1 1 16,-3 6 0-16,-4-4 0 15,0 1 2-15,-7 2 12 16,-4-2 6-16,-3 2-10 15,0-2-3-15,-7-4-5 16,0 7 1-16,-4-6-2 0,0-7-1 16,1 6-15-16,-1-9-7 15,4 0-31-15,4-3-14 16,2-3-19-16,8 3-10 16,0-13-44-1</inkml:trace>
  <inkml:trace contextRef="#ctx0" brushRef="#br0" timeOffset="81719.315">17233 16933 400 0,'-7'-13'151'0,"7"13"-118"0,0 0 5 16,0 0-6-16,4 6-21 15,-1-2-4-15,1-1-4 16,-1 3-3-16,4 0 1 16,-3 1-8-16,3-1-3 0,-4 0-58 15,1 0-25-15,3 4-70 16</inkml:trace>
  <inkml:trace contextRef="#ctx0" brushRef="#br0" timeOffset="81880.521">17096 17177 312 0,'0'3'115'0,"7"-6"-89"0,10-3 10 0,-6 6 0 15,3-3-20-15,0-3-6 16,4-4-9-16,-1 7-1 16,5-6 0-16,-1-4-47 0,3-3-18 15,12 4-73 1</inkml:trace>
  <inkml:trace contextRef="#ctx0" brushRef="#br0" timeOffset="82163.909">17477 16804 324 0,'-29'16'123'0,"26"0"-95"0,3 5 11 0,3-11-1 0,8-1-6 16,10 4 3-16,11-1 3 15,3-2 1-15,4-1-21 16,3 1 9-16,4-1 6 0,-3 4-6 16,-5-1-3-16,-9 7-8 15,-15 6-2-15,-14 9-6 16,-7 13-3-16,-4 7-5 16,0-7 0-16,-3-6-13 15,4-7-7-15,-1-6-20 16,1-9-10-16,-1-6-26 15,0-10-10-15,1-16-97 16</inkml:trace>
  <inkml:trace contextRef="#ctx0" brushRef="#br0" timeOffset="82868.698">17579 15205 200 0,'0'-28'74'0,"0"12"-58"0,0-6 7 15,0 10 1-15,3-7-11 16,1 0 0-16,0-6 2 15,3-3 2-15,-4 0-9 0,1-1 11 0,-4 4 4 16,-4 3 2-16,-3 3 2 16,-7 7-2-16,-7 2 2 15,-11 10-4-15,-10 7 0 16,-1 5-3-16,-3 7-1 16,1 6-4-16,-8 13 1 15,-7 12-5-15,-11 35 1 16,-3 12-3-16,0 19 0 15,11 28-1-15,17-9 2 16,21-10-1-16,25-2 2 16,35-17-4-16,29-18 1 15,13-19 1-15,33-22 5 16,10-28-2-16,-4-25 3 0,18-19 3 16,-3-19 1-1,-15-16-6-15,-14-25 0 0,-17-6-8 16,-21-3-1-16,-22-12-2 15,-21-13 1-15,-28 12-2 16,-32 7-1-16,-28 21-13 16,-10 13-4-16,-5 26-13 15,-2 11-4-15,6 14-22 16,18 9-9-16,18 6-45 16,28 9-19-16,14 0-25 15</inkml:trace>
  <inkml:trace contextRef="#ctx0" brushRef="#br0" timeOffset="83805.627">22962 13120 364 0,'-10'3'134'0,"6"-6"-104"0,1 6 12 15,6-3-2-15,-3 3-11 16,4 0 0-16,-1 4-1 0,4-1 2 16,4-6-16-16,7 6 3 0,10-6 1 15,18 0-4-15,10-6 0 16,8 6-6-16,-1-3-3 16,-3 0-2-16,-7 3-3 15,-7 3-2-15,-14 0 1 16,-8 3-45-16,-17 7-20 15,-7-4-70-15,-3 13-28 16,-11 0 9 0</inkml:trace>
  <inkml:trace contextRef="#ctx0" brushRef="#br0" timeOffset="83999.043">23008 13556 308 0,'-28'25'115'0,"28"-19"-89"0,3 0 32 0,5-2 10 0,9-4-12 15,15-4-2-15,14-2-23 16,10-6-6-16,4-1-15 16,-3-3-6-16,-8 7-3 0,-3 6-8 15,-7-3-3-15,0 6-45 16,-4 6-21-16,-3-3-19 16,-1-3-6-16,1 0-38 15</inkml:trace>
  <inkml:trace contextRef="#ctx0" brushRef="#br0" timeOffset="84639.302">23911 12882 336 0,'7'-19'126'0,"0"6"-98"0,4-2 25 0,-7 8 7 16,3 1-9-16,0 0 0 16,3 0-11-16,4-1-5 15,7-2-19-15,11-1-1 0,11 1-1 16,2 9-3-16,5 0-1 0,-1 9-2 15,-6 10 2-15,-8 6-1 16,-10 7 0-16,-11 5-1 16,-14 4 0-16,-7-3 0 15,-11-1 0-15,-7-5-4 16,-3 2-1-16,-4-6-1 16,4-6 1-16,3-3-2 15,4 0-1-15,7-6-2 16,3 5 1-16,4-2-1 15,7 3 0-15,11 3 2 16,7 0 0-16,6 12-3 16,5 1 0-16,2 5 2 15,1 1 0-15,0 0 1 0,-4 0 2 16,-7-4-1-16,-3 7 2 16,-8-3-2-16,-6 0-1 15,-8-4 5-15,-3-2 4 16,-10-4-5-16,-11-3 0 15,-15-6-2-15,-10 4 1 16,-3-11-4-16,-1-5 0 16,1-10-1-16,3-7 0 15,0-5-11-15,4-4-5 16,6 0-17-16,12-2-5 16,9 5-23-16,19-3-8 15,14 1-6-15,10-1-3 16,7 0-90-1</inkml:trace>
  <inkml:trace contextRef="#ctx0" brushRef="#br0" timeOffset="85060.155">24934 12534 324 0,'11'-29'123'0,"-8"20"-95"0,5-7 20 0,-8 10 3 16,0 0 0-16,0 3 7 15,-8 6-10-15,-2 6-4 16,-4 10-25-16,-7 19 2 0,-11 12 0 16,-10 34-3-16,-8 20 0 15,-6 12-4-15,3 31 1 16,10-2-10-16,15-4-3 16,18 9-4-16,17-18 0 15,21-19 2-15,11-22 2 16,7-16-1-16,-1-19-1 15,-2-12-15-15,-1-16-7 0,0-9-58 16,-3-9-22-16,4-10-115 16</inkml:trace>
  <inkml:trace contextRef="#ctx0" brushRef="#br0" timeOffset="85827.797">25294 13026 256 0,'0'-28'96'0,"0"18"-75"0,0 1 25 0,0 3 6 0,0-1-1 16,-3 1 2-16,3 0-7 16,0-1-2-16,0 1-24 15,0 3 10-15,-7 16 16 16,-8 5-14-16,-6 8-14 16,-7 5-9-16,-4 3-4 15,4-2 1-15,3-1-5 16,8-3-3-16,10-9-2 15,7 0 3-15,10-10-2 16,11-2 1 0,8-4 2-16,-1-3 0 0,0 0 0 15,0 3 2-15,1 0-1 16,2 0-1-16,1 3-2 16,3 10 1-16,4 6 1 15,0 9 0-15,0 7 0 16,0 3 2-16,-1 0 5 0,-6-7 6 15,-7-3 2-15,-4-2 3 16,-7-7-4-16,-7-4 2 16,-7 1-7-16,-10-3-1 15,-15-4 0-15,-10-2 0 16,-8-1-7-16,-3 1-2 16,-3-4 0-16,0-3 0 15,-8-3-8-15,1 0-4 16,3-3-9-16,7-3-3 15,7-1-12-15,11 1-1 16,10 0-26-16,11-4-12 16,14-2-8-16,11-7-1 15,14-6-70 1</inkml:trace>
  <inkml:trace contextRef="#ctx0" brushRef="#br0" timeOffset="86068.793">25435 12806 364 0,'-31'-6'134'0,"23"6"-104"0,1 3 14 16,7 0 0-16,4 1-12 16,3 2 1-16,11 0-7 0,13-3-4 15,15 0-12-15,11 0-2 0,-1 1-1 16,1-1-6-16,-1 0 0 15,0 3-3-15,1 4 0 16,-4 5-55-16,-4 4-25 16,-6 9-108-1</inkml:trace>
  <inkml:trace contextRef="#ctx0" brushRef="#br0" timeOffset="86381.809">26300 13042 376 0,'3'-16'140'0,"-3"13"-109"0,0 3 18 0,0 0 26 16,0 3-20-16,-3 13-12 16,-4 2-7-16,-4 4-21 15,-3 3 0-15,-7 4-1 0,-8 5-7 16,-6 16-2-16,-7 4-3 15,0-1 1-15,3 0-2 16,3-12-1-16,8 0-4 16,4-7 0-16,6-9-9 15,4-9-4-15,7-7-49 16,3-2-10 0,4-7-5-16,0-10-47 15,7-9-20-15,0-9 19 16</inkml:trace>
  <inkml:trace contextRef="#ctx0" brushRef="#br0" timeOffset="86595.506">25933 13026 356 0,'-18'-10'132'0,"18"10"-103"0,-3 19 25 0,6-9 6 16,4 5-15-16,4 4-2 15,6 6-9-15,8 7-1 16,3 12-19-16,4 12-4 0,0 4-2 15,-4-4-2-15,-3-6-1 16,-4 0-10-16,0-12-2 16,0-7-53-16,4-6-25 0,3-9-59 15,11-7-21-15,3-15 21 16</inkml:trace>
  <inkml:trace contextRef="#ctx0" brushRef="#br0" timeOffset="86882.828">26536 13205 292 0,'-4'0'110'0,"4"0"-86"0,15 6 29 0,-12-6 8 15,4 0-1-15,0 0 1 16,11 3-11-16,-4 0-6 16,7 0-25-16,-3 0-9 0,10 1-3 15,-3-1-6-15,10 0-1 16,14 0-44-16,-10 0-20 16,-7 0-61-16,7 10-25 15,-8-4-3 1</inkml:trace>
  <inkml:trace contextRef="#ctx0" brushRef="#br0" timeOffset="87283.26">27012 12744 420 0,'-28'-7'156'0,"28"7"-121"0,-11 7 6 16,11-7-5-16,0 6-11 16,0 0 3-16,11 10-7 15,0-4-1-15,17 7-11 16,-7-3 3-16,21 0 2 0,-10-4-3 16,28 1-1-16,21 2-4 15,-21-2 1-15,-14-4 0 16,0 10 1-16,-11-6 2 15,-17 18 4-15,-4-6-8 0,-25 13-3 16,-17 18-2 0,-4 7-1-16,1 9 0 0,2-9 0 15,5 3 0-15,2-10 0 16,5-9-3-16,3-9 0 16,3-7-29-16,4-9-12 15,4-3-32-15,3-4-13 16,3-11-36-16,8 2-16 15,3-12-1 1</inkml:trace>
  <inkml:trace contextRef="#ctx0" brushRef="#br0" timeOffset="87586.237">27714 13158 296 0,'0'0'112'0,"0"0"-87"0,4 0 31 16,-4 0 9-16,3 3-6 16,1-3 2-16,-1 9-17 15,-3-3-4-15,0 16-23 16,0-3-4-16,4 19-1 0,3 12-10 0,0 3 0 15,7-9-2-15,4-6 0 16,3-4-31-16,0-12-14 16,0-3-28-16,-3-6-12 15,0-7-93 1</inkml:trace>
  <inkml:trace contextRef="#ctx0" brushRef="#br0" timeOffset="87837.17">28011 13245 400 0,'-22'-3'151'0,"22"3"-118"0,-14 13 29 0,14-13 3 0,-7 12-18 15,-3 26-4-15,-8 6-19 16,-3 6-5-16,-4 3-11 16,-3 4-3-16,0 5 1 0,-4 4-3 15,4 3-2-15,0-6-3 16,-1-7 1-16,5-5-12 15,2-8-7-15,8-5-29 16,4-7-11-16,6-5-20 16,8-8-7-16,3-5-88 15,10-4-38 1,8-9 111-16</inkml:trace>
  <inkml:trace contextRef="#ctx0" brushRef="#br0" timeOffset="88799.487">28868 13054 288 0,'0'-38'110'0,"10"20"-86"0,-3-17 20 16,1 19 2-16,-1-2-2 15,0 8 1-15,3-2-8 0,-3 2 0 16,4 13-21-16,-4-3 13 16,0 29 5-16,-4-7-12 0,-3 15-2 15,0-9-12-15,-3 29-3 16,-1 28-1-16,4-4 0 16,4-9-2-16,3-6 1 15,4-13-4-15,-1-6 0 16,1-9-26-16,-4-10-9 15,-4-6-39-15,-3-6-18 16,-7-4-93 0</inkml:trace>
  <inkml:trace contextRef="#ctx0" brushRef="#br0" timeOffset="89009.46">28557 13252 316 0,'-28'-19'121'15,"28"16"-95"-15,11 0 22 0,-1 3 3 0,8 0-17 16,10 0-5-16,11 0-10 16,21 0-4-16,0 3-9 15,-11-3-2-15,18 6 2 0,18 0-5 16,-14 1-1-16,-4-4-35 16,-7 3-15-16,-8 0-36 15,-2-3-16-15,-8 7-36 16</inkml:trace>
  <inkml:trace contextRef="#ctx0" brushRef="#br0" timeOffset="89474.228">29528 13076 284 0,'-22'-25'107'0,"19"9"-83"0,-4 4 19 0,7 2 6 16,0 1-12-16,0-4 1 15,3 1-4-15,4-4 1 16,4 0-19-16,3-2 6 0,4-1 5 16,3 0-4-16,4 7 1 0,-1 2-2 15,4 7-2 1,4 16 1-16,0 8-1 16,-4 17-5-16,-10 6 1 0,-11 0-5 15,-11 12-1-15,-10 4-4 16,-3 9 1-16,-5-6-2 15,-2-4 0-15,-4-6-3 16,-1-9 1-16,1-6-2 16,3-10-1-16,8-6 1 15,6-3-1-15,8-10-3 16,10 1 0-16,10-1 2 16,8-9 2-16,14 0 0 15,3 0-1-15,-7 0-2 16,25-3 1-16,11 3 1 15,-11 0 0-15,-14 0-14 16,-11 0-3-16,-7 0-33 0,-7 0-13 16,-3 0-24-16,0-6-9 15,-4 6-1-15,0-10 0 16,4 10-37 0</inkml:trace>
  <inkml:trace contextRef="#ctx0" brushRef="#br0" timeOffset="89894.421">30124 12587 312 0,'-7'-57'118'0,"7"57"-92"0,7-47 19 16,-4 38 5-16,1-4-6 16,-1 4 1-16,11 0-7 15,-7-1-3-15,15 10-20 16,-1 0 13-16,18 25 6 0,-8-3-3 16,15 28 2-16,11 48-13 15,-11 8-2-15,-8 7-6 16,-6 16 0-16,-11 6-7 15,-7-10-1-15,-10-6-2 16,-8 0 1-16,-6-9-4 16,-11-16-2-16,-8-19 4 0,-6-15 3 15,-4-16-10-15,0-10-5 16,4-12-15 0,3-3-4-16,4 0-24 0,4-10-8 15,2 4-38-15,8-4-16 16,7-12-59-1</inkml:trace>
  <inkml:trace contextRef="#ctx0" brushRef="#br0" timeOffset="92190.92">23735 12201 228 0,'10'-15'85'15,"-10"15"-66"-15,15-19 8 0,-12 16 0 0,4-7-3 16,0 4 3-16,0-3-4 16,0 5 0-16,0-2-12 15,0 6 7-15,1 6 2 0,-5-2 1 16,-3 24 2-16,0-9-2 15,-7 40 2-15,0-12-7 16,-4 32 1-16,4-10 3 16,-3 50 2-16,-1-22-9 15,1 38-5-15,-5 47-3 16,5-19-1-16,-1-13 2 16,1 13 3-16,-1-19-2 15,1-15-2-15,-5-10 2 0,-2 0 0 16,-4-6-3-1,-1-13-1-15,1-9-1 16,4-18 1-16,3-5-4 0,3-14 0 16,7-7 1-16,4-6 2 15,7-10-1-15,1-3-1 16,2-6 3-16,4-6 0 16,0-7-1-16,0-3 1 15,1 1-2-15,-1-4-1 16,-4-3 3-16,1 0 0 15,-1 0-1-15,-3 0 1 16,1 0-4-16,2 0-2 16,4 0 2-16,0-3 2 0,4 3-2 15,3-3 0-15,4 3 1 16,3-4 2-16,11 1-3 16,7 0 0-16,10 0 1 15,15 0 2-15,3 3-1 16,3-3 2-16,26 0-4 15,17 3-2-15,10-3 2 16,40-1 0-16,9 4 1 16,44-3 2-16,20 0-3 15,22 3 0-15,35 0 1 16,24 0 0-16,8 0 2 16,-4 3 1-16,18 0-4 15,-8 1-1-15,-17-1 1 16,67-3 2-16,-42-7 0 0,-25-2-1 15,-18-10 1-15,-38 0 1 16,-32 1-3-16,-89 5 0 16,-34 0 3-16,13-5 1 15,-20 2-6-15,17-6 0 16,-25 3 1-16,11-6 3 16,-22 3 0-16,8-6-1 15,-18 6 3-15,18-12 0 16,-18 12-1-16,14-7-2 15,-17 7 1-15,-4 0-1 16,-11 4 0-16,-6-4 2 16,-8 9-1-16,-7-6 2 15,-3 4 4-15,-7-4 4 16,-8 0-4-16,-3-3-2 0,0 3 0 16,-3-12-1-16,0 6-2 15,-1-19-2-15,-3 9 1 16,4-18 1-16,-4 9-1 15,7-31-1-15,-3 15 1 16,-1-40-1-16,1 19 0 16,-8-45 2-16,1 29-3 15,-11-16 0-15,0 22-1 16,-4-9 0-16,1 18 2 16,-5-6 2-16,5 13-1 15,-4-3-1-15,3 9-2 0,1 3 1 16,-1 13 1-1,-7 3 0-15,4 6-3 16,-14 6 2-16,3 7-1 16,-21 6-2-16,11 3 3 0,-7 6 0 15,7 3-2-15,-8 4 2 16,8 3 1-16,-11-1 0 16,7 1 2-16,-17 0 3 15,10 3-4-15,-18 0-1 16,12 0-2-16,-33-1 0 15,18 1 2-15,-46 0 0 16,25 3 0-16,-60-3 0 16,31 0 0-16,-52 0 2 15,42 0-3-15,-57-4 0 0,47 1 1 16,-71-3 0-16,52 2 0 16,-80-2 0-16,56 0 0 15,-81 5 2-15,71-2-3 16,-93 6 0-16,79 0 1 15,-100 10 0-15,89-10 0 16,-92 9 2-16,89 0-1 16,-89 1-1-16,84-4-2 15,-69 3 1-15,83-2 1 16,-66 5 2-16,78-2-3 16,-54 5 0-16,64-5 1 15,-42 15 2-15,60-13-1 16,-47 17-1-16,58-11-4 0,6-2-2 15,36-3-19-15,17-4-9 16,21-3-37-16,29-3-17 16,6-3-106-1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0:38:31.33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3842 2045 236 0,'0'-9'88'0,"3"3"-69"0,-3-7 11 16,4 10-2-16,-4-6-3 16,0 2 0-16,0 1 1 15,3 3 1-15,-3-6-14 0,0 9 1 16,0 0 2-16,4 9 7 0,-1 0 6 15,1 16-5-15,-1 7 0 16,1 27-7-16,0 17-2 16,-4-7-7-16,0 6-3 15,0 6 4-15,0 7 2 16,0 0-9-16,0-13 0 16,0-12-2-1,0-7 0-15,0-15 2 0,0-13 1 16,0 1-1-16,0-14-2 15,0-15 1-15,-4-9-1 16,4-19 0-16,-4-13 2 16,4-12-1-16,0-13 2 15,0 0-2-15,0-31 2 16,0-10-4-16,0 7 0 0,0 3 1 16,0-1 0-16,-3 17 0 15,-1 18 2-15,4 19 8 16,-3 22 3-16,-1 22-4 15,1 19-1-15,3 6-6 16,0 13-2-16,0 18 2 16,0 19 3-16,0 1-2 15,3-1-2-15,1 3-3 16,-1 4 1-16,4 3-6 16,1-10 0-16,-1-6-39 15,7-19-17-15,-7-12-47 16,7-13-20-16,-4-16-19 15</inkml:trace>
  <inkml:trace contextRef="#ctx0" brushRef="#br0" timeOffset="1696.246">4445 4924 312 0,'-25'0'118'0,"18"0"-92"0,-7 3 19 16,11-3 5-16,-1 0-10 16,-3 6-1-16,7 0-5 15,0 1-1-15,7-1-18 16,0 0 6-16,7-3 6 0,4 1 0 15,14-4 2-15,6-4-8 16,12-5 0-16,3-4-3 16,10 1-2-16,4 2-6 0,14 1-4 15,8 6-1-15,-19-3-1 16,-3 6 0-16,-10 6 2 16,-8-3-1-16,-14-3 0 15,-3 6-1-15,-7-3 0 16,-8-3-2-16,1 0 1 15,-7 7-4-15,-4-7 0 16,-7 0-8-16,3 0-4 16,-3 0-26-16,0 0-10 15,0 0-41-15,0 0-15 16</inkml:trace>
  <inkml:trace contextRef="#ctx0" brushRef="#br0" timeOffset="2236.784">5500 4359 356 0,'3'-22'134'0,"8"7"-104"0,14-13 18 15,-18 6 3-15,10 0-9 16,8 0 2-16,3-7-4 0,8 14-3 16,-8-1-20-16,11 16-1 15,3 16 0-15,4 15 5 0,-4 7 2 16,-7 6-4-16,-6 3-1 16,-19 12-4-16,-13 13 1 15,-11 10-8-15,-15-1-2 16,-2-5-3-1,-5-1-2-15,1 0 1 0,-14 0 1 16,3 1-1-16,0-17-1 16,7-2 1-16,7-10-1 15,8-6-3-15,6-7 2 16,4-6-1-16,10-6 0 16,11 0 2-16,15-6 2 15,-1-4-1-15,10-2-1 16,8-7 1-16,11 0 1 15,10-3-1-15,10 0-1 0,1 0 1 16,-4 0-1-16,-7 3-3 16,-7 0 0-16,-11 4-9 15,-3-1-3-15,-11 0-23 16,-3-3-8-16,-8 0-31 16,1-3-12-16,-7-3-34 15,3-3-14-15,3-3-13 16</inkml:trace>
  <inkml:trace contextRef="#ctx0" brushRef="#br0" timeOffset="2598.142">6830 4532 384 0,'17'-19'143'0,"-6"10"-112"0,-4 5 25 0,-7 4 3 15,4 0-11-15,-8 4 1 16,-3 11-16-16,-7 7-6 16,0 3-15-16,3-3-3 0,-6 19 1 15,-5 25-6-15,-9-7-2 16,2 10-1-16,-2 4 1 15,-1 5-1-15,-3-3-1 16,6-9 1-16,5-13-1 16,6-6-7-16,4-12-3 0,7-10-27 15,3-16-14-15,1 7-24 16,3-13-8-16,-7-12-49 16,7-4-20-16,0-12 23 15</inkml:trace>
  <inkml:trace contextRef="#ctx0" brushRef="#br0" timeOffset="2808.672">6579 4557 388 0,'-3'-16'145'0,"6"16"-112"0,1 13 23 0,3-4 3 16,0 13-11-16,0 9-1 16,4 10-13-16,-1 13-6 15,4-1-16-15,4 10-3 16,-7 6-2-16,3 6-3 0,0-3-3 15,0 0 0-15,0-9-1 16,-3-13-31-16,-1-9-14 16,1-10-37-16,-4-6-15 15,-4-3-99 1</inkml:trace>
  <inkml:trace contextRef="#ctx0" brushRef="#br0" timeOffset="3413.172">2731 4801 324 0,'-11'-12'123'0,"14"3"-95"0,1-1 18 0,3 4 4 16,4-4-4-16,6 7 3 15,1-3-14-15,3 3-4 0,7 0-18 16,11-3 1-16,18-7 0 0,3-3-10 16,7 1-1-16,-7 2-3 15,-4 4 2-15,-14 9-6 16,-6 0 1-16,-5 15-43 15,-13 1-19-15,-11 6-38 16,-7 9-15-16,-7 1-34 16</inkml:trace>
  <inkml:trace contextRef="#ctx0" brushRef="#br0" timeOffset="3605.857">2847 5222 280 0,'-25'34'107'0,"22"-24"-83"0,6-1 21 0,4-9 7 15,7-3 3-15,8-7 6 16,16-12-18-16,15-9-8 16,18-3-20-16,-8 5-5 0,1 4-3 15,-15 10-3-15,-3 5-3 16,0 7-27-16,-11 6-10 16,1 7-37-16,-1-1-14 15,-3 10-77 1</inkml:trace>
  <inkml:trace contextRef="#ctx0" brushRef="#br0" timeOffset="4637.757">4290 3933 344 0,'-4'-13'129'0,"4"7"-100"0,4-6 11 0,-1 5 0 15,-3-2-7-15,4 9 16 16,3 9-9-1,-4 16-22-15,-3 19 3 0,-3 32 2 16,-4 21-1-16,0 28 1 16,-7 35-6-16,-7 19 0 15,-1 12-8-15,-2 10-3 16,-1 9-6-16,4-28 0 16,0-13 2-16,-1 0 1 15,12-24-4-15,3-23-1 16,3-28 3-16,4-13 1 15,4-18 0-15,3-13 1 16,0-12-2-16,7-10-1 16,4-3-2-16,-1-9-1 15,1-7 2-15,7-2 0 0,3-4 3 16,7 0 1-16,7-3-4 16,18 0 1-16,15 0 0 15,6-3 0-15,10-7 0 16,36-2 0-16,11-7 2 15,38-3 1-15,8-6 3 16,35 0 3-16,-4 6-2 16,18 3 1-16,-18 3-3 15,7 4 0-15,-24-4-6 16,10-6-1-16,-18-6 3 16,-20-4 1-16,-33 4-3 15,-24-6-1-15,-18 9 1 16,-21 0 0-16,-14-1-2 15,-10 4 0-15,-15 13-1 0,-7-3 3 16,-7 2-2-16,-7 1-1 16,-3-1 3-16,0-2 2 15,3-4-2-15,-4-9 0 16,4-9 1-16,1-23 0 16,-1-18 0-16,-4-4 2 15,1-21-1-15,-1-38-1 16,5-9-2-16,-5-48 1 15,4 14-1-15,-10-11 0 16,-4 26 2-16,0 28 2 16,-11 35-3-16,4 21 0 0,-3 19 1 15,-5 20 2-15,5-1-1 16,-1 9 2-16,1 10-4 16,-1-3 0-1,1 0 1-15,-5-1 2 16,1-2 1-16,-14 3 1 0,-4 0-2 15,-14 2 1-15,-28-2-2 16,-28 9-1-16,-7 1-2 16,-22 2 1-16,-21 3-1 15,-3 1 0-15,-32 2 0 16,4 10-2-16,-32 7-8 16,10 12-3-16,-24 3-5 15,31-4-1-15,32-8-19 0,25-20-7 16,32-8-28-16,35-11-12 15,28 7-93 1</inkml:trace>
  <inkml:trace contextRef="#ctx0" brushRef="#br0" timeOffset="7404.186">21057 3293 208 0,'4'-6'77'0,"-1"3"-60"0,1-3 10 16,-1 2 4-16,4 4-6 15,1-6 0-15,-1 3-2 16,3 3-3-16,1 0-10 15,3 0 7-15,0 0 3 0,-3 0 3 16,-1 0 1-16,1 0-7 16,-4 0-2-16,0 0-3 0,0 0 0 15,7 0-2-15,4-6-1 16,13-4-3-16,15 1-1 16,4 0 3-16,10-10 3 15,21 6-4-15,7 4 1 16,0 6-1-16,-7 3 3 15,-7 3-3-15,-3 0-2 16,-8 0 0-16,-6 0 1 16,-11 0 3-16,-11 1 5 15,-7-1 3-15,-17-3 4 16,-15 0-11 0,-10 3-3-16,-11-3-1 0,-10 0-5 15,-14 0-1-15,-25 9 0 16,-11-9 0-16,-3 0 0 15,-4 10 2 1,-10-4-3-16,3-3 0 0,11 6-1 16,17-2-2-16,15 2 3 15,14-6 0-15,49-6-8 16,35-16 7 0,25 4 3-16,28-7 0 15,29 3-1-15,10 0 3 16,24 6 2-16,-6 7 0 15,-14 3 2-15,-15 0-2 0,-20 0 0 16,-26 3 1-16,-52 0 6 16,-29 9-3-1,-24 1-4-15,-42 5-3 16,13-2-4-16,-63 18 1 16,-17-6-4-16,10 3 1 15,17-9-16-15,22-3-6 16,21-3-23-16,35-10-81 15,29-6-3 1,31-10-33 0</inkml:trace>
  <inkml:trace contextRef="#ctx0" brushRef="#br0" timeOffset="8330.548">26744 3356 260 0,'-3'-3'96'0,"3"3"-75"0,-4-6 8 16,4 6-3-16,0-4-5 15,0 4 2-15,4 0 0 16,-4 0 3-16,17-6-14 0,26 3 4 0,13 0 4 16,-10 0-2-16,46 3 1 15,56 0-4-15,-35 0 1 16,-25 0-9-16,53 3-2 16,25 0-1-1,-60 0 0-15,-22 3 2 16,-3-6 3-16,1 10 2 0,-23-10 1 15,-23 3 7-15,-29-3 5 16,0 0-13-16,-64-3-6 16,-48-7-6-16,-19 4 0 15,29 0-6-15,-106 0-3 16,53 3 6-16,-57 9 3 16,53 0 2-16,18 7 2 15,7 2-7-15,71-5 1 16,10-7 1-16,64-3 1 0,42 0-2 15,35-3 2-15,7-4 3 16,15 7 1-16,-1-3-1 16,-17-3-2-16,-22 6 1 15,-17-3 1-15,-21-7-45 16,-21 4-21-16,-22 0-126 16</inkml:trace>
  <inkml:trace contextRef="#ctx0" brushRef="#br0" timeOffset="9713.114">19988 5400 272 0,'-14'-3'104'0,"14"3"-81"0,-3 0 14 16,3 0 1-16,0 0-5 15,0 0 1-15,7 0-4 0,0 3 1 16,0-3-17 0,4 7 7-16,3-4 3 0,7 3 1 0,3-3 2 15,15-6-6 1,21-3-1-16,18-4-5 15,7-5 1-15,17-4-9 0,14 0-2 16,-6 0-1-16,-19 4 0 16,-17 11-5-16,-17 4 1 15,-18 4-29-15,-15 5-13 16,-13 4-53-16,-11 2-22 16,-14 7-58-1</inkml:trace>
  <inkml:trace contextRef="#ctx0" brushRef="#br0" timeOffset="9954.258">20182 5940 312 0,'-38'9'118'0,"41"-9"-92"0,11-3 30 16,4-3 7-16,14 3-11 15,21-7-3-15,7-6-15 16,7 1-4-16,10-1-17 15,11 0-6-15,1 10-2 0,-12 3-3 16,-6 3 1-16,-8 3-31 16,-3 0-13-16,-3 4-23 15,-1-4-11-15,-3 0-3 16,0-3 0-16,-4 0-54 16</inkml:trace>
  <inkml:trace contextRef="#ctx0" brushRef="#br0" timeOffset="10389.323">22394 4927 260 0,'4'-38'99'0,"-1"26"-77"0,4-4 24 16,-3 13 8-16,0-3-15 15,3 3-2-15,0 6 4 16,0 6 6-16,0 13-25 15,-4 12 10-15,-3 26 5 0,-7 25-7 16,-7 9-2-16,-7 16-16 16,-7 21-8-16,-4-5-2 15,0-1-2-15,0 10 0 16,8-7 0-16,3-21 0 16,6-16 2-16,8-19-10 15,4-6-4-15,3-16-34 16,3-12-15-16,8-13-32 15,0-10-12-15,3-8-56 16</inkml:trace>
  <inkml:trace contextRef="#ctx0" brushRef="#br0" timeOffset="11049.438">22708 5247 264 0,'-14'-28'99'0,"14"15"-77"0,0-6 20 0,0 19 6 0,4-9-15 15,-1 6-4-15,4-4 3 16,-3-2 4-16,13 0-19 16,-2-1 6-16,13 1 4 0,-3-7-2 15,24-3 3 1,-10 4-3-16,42-1 2 0,21 3-6 15,-10 13-1-15,-11 7-2 16,-10 8-2-16,-15 7-4 16,-14 13 0-16,-20-1 2 15,-15 4 3-15,-11-1-9 16,-14-2-4-16,-10 3-3 16,-14-7 1-16,-11 0-3 15,0-6 0-15,4 4 1 16,6-1 2-16,8-3-1 0,7-3-1 15,3 0-2-15,7-3 1 16,11-1-1-16,7 4 0 16,11-3 0-16,17 0 0 15,15 0 0-15,6 0 0 16,4 9 2-16,0 3 2 16,-4 4-1-16,-3 2 2 15,-7 4-2-15,-4 19-1 16,-10 2 1-16,-8 4-1 15,-10-6 0-15,-3-7 2 16,-8-9-1-16,-3-3 2 16,-3-10 0-16,-8-3 1 15,-6-6 0-15,-15-6 0 16,-14 3-2-16,-7-10-2 0,-4 4-2 16,1-10 1-16,3-3-4 15,3-3-1-15,8-4-13 16,10 1-3-16,7-3-10 15,15 6-3-15,3-4-21 16,21-2-7-16,10-7-23 16,5 1-11-16,-5 2-69 15</inkml:trace>
  <inkml:trace contextRef="#ctx0" brushRef="#br0" timeOffset="11379.731">24345 5494 380 0,'18'-18'143'0,"-18"18"-112"0,17-16 21 0,-13 13 0 15,0 0-14-15,-1-4 0 16,-6 14-12-16,-8 5-4 15,-3 7-13-15,-11 12-5 0,-10 16-1 16,-11 10-2-16,-3-7-1 16,-1 6 1-16,4-2 1 15,8-1-3-15,2 10 0 0,5-10 1 16,6-6 0-16,7-12-16 16,-3 5-6-1,3-5-29-15,1-7-10 0,3-3-21 16,7-12-6-16,0-4-68 15</inkml:trace>
  <inkml:trace contextRef="#ctx0" brushRef="#br0" timeOffset="11619.394">23999 5378 368 0,'-7'-3'140'0,"7"3"-109"0,7 22 18 0,1-12-1 15,-1 8-11-15,3 11-2 16,1 21-8-16,-4 16-5 16,0 3-12-16,0 3-6 0,0 3-1 15,11 19-4-15,6-6 0 16,8-10 1-16,3-9 2 16,1-12-25-16,-1-10-10 15,-3-10-36-15,-1-12-14 16,1-3-95-1</inkml:trace>
  <inkml:trace contextRef="#ctx0" brushRef="#br0" timeOffset="12086.318">24843 5842 244 0,'-18'0'93'0,"18"-3"-72"0,0 3 20 0,4-6 7 16,3 6-2-16,3-3 3 15,1-3-5-15,3 6-1 16,7 0-23-16,11 0 2 0,14 0 1 15,10 0-6-15,11 0-2 16,0 6-8-16,7-3-3 16,7 6-7-16,-3-2 0 15,-7-1-43-15,-8 0-17 16,-10-3-28-16,-7 4-10 16,-4-4-43-1</inkml:trace>
  <inkml:trace contextRef="#ctx0" brushRef="#br0" timeOffset="12595.11">26021 5225 332 0,'-14'-47'126'0,"10"28"-98"0,1-6 8 0,6 9-2 15,4 0-9-15,4 1 0 16,7-4 6-16,6 0 3 16,12-6-18-16,2 6 6 0,8 0 2 15,7 7 1-15,7 6 0 16,11 9-8-16,-4 16 0 16,-7 21-4-16,-7 20 0 15,-11 9-1-15,-10 3 0 16,-18 0 2-16,-18 19 4 15,-24 0-6-15,-21-6-2 16,-8-7-3-16,-3-9-2 16,-10-6-3-16,-12-10-2 15,5 7-4-15,6-13 0 0,15 0 2 16,10-10 3-16,11-5-2 16,14 2-2-16,17-2 2 15,22-7 2-15,24-3 0 16,14-10 2-16,11-2 0 15,25-4 1-15,11-3-7 16,-15-3-2-16,-11 0-18 16,-13 0-8-16,-11 0-21 15,-7 0-7-15,-11 6-13 16,-7-3-3-16,-7-3-10 16,-3 7-2-16,0-7-56 15</inkml:trace>
  <inkml:trace contextRef="#ctx0" brushRef="#br0" timeOffset="12853.862">26970 5786 344 0,'10'-38'129'0,"1"32"-100"0,10 6 22 0,-7 3 3 15,7 4-7-15,4 5 1 16,3 4-11-16,1 6-5 15,-5 0-18-15,1 9-9 0,-4 3-1 16,0-2-3-16,1 5 2 16,-5 4-4-16,1-3-2 15,-8-4-23-15,1-5-10 0,0-7-25 16,-4-4-10-16,-4-5-15 16,-3-7-6-16,0-6-47 15</inkml:trace>
  <inkml:trace contextRef="#ctx0" brushRef="#br0" timeOffset="13139.749">27506 5805 356 0,'0'-13'132'0,"4"13"-103"0,-1 0 18 16,-3 0 4-16,7 3-5 15,0 4 3-15,0 2-12 16,-7 10-5-16,-7 6-18 0,-10 16 4 0,-12 21 3 15,-9 17-5-15,-1 2 1 16,-4 7-8-16,-2 13-3 16,-5 8-3-16,-3-8-3 15,0-14 1-15,4 1-1 16,3-6-5-16,4-4-1 16,7-9-17-16,6-9-5 15,8-13-37-15,3-10-15 16,4-15-24-16,4-3-9 15,6-13-42 1</inkml:trace>
  <inkml:trace contextRef="#ctx0" brushRef="#br0" timeOffset="14668.34">21745 4416 216 0,'25'-60'82'0,"-22"38"-64"0,5-6 20 0,-5 19 3 16,1-1-8-16,3 4-2 16,0 12 5-16,3 7 3 15,1 9-20-15,-1 9 9 0,-3 13 5 16,-3 25 3-16,-4 25 0 16,-4 13-11-1,-6 46-2-15,-11 13-3 0,-11 48 0 16,-10 2-9-16,-1 25-2 15,-3 7-5-15,4-3-3 16,0-16 2-16,-4-4 2 16,4-27 0-16,3-19 0 15,4-7-3-15,3-25 1 16,7-21-2-16,7-26 2 16,8-18-2-16,6-20-1 15,8-15 1-15,6-12-1 16,5-7 0-16,2-6 2 0,8-6-1 15,0-4 2-15,3-2-2 16,4-4-1-16,6-3 1 16,19 3-1-16,20-2 0 15,8-4 0 1,31-10 0-16,29 4 2 0,32-7-1 16,27-2-1-16,54-1 3 15,17 3 0-15,74 1-1 16,14 6 1-16,22 6-2 15,-4 3-1-15,-7 0 3 16,-7 3 0-16,-4 0-4 16,-14 1 1-16,-38-4-2 0,-11 0 0 15,-53-3-5-15,-25-3 0 16,-25-3-2-16,-31-4 3 16,-32-2 2-16,-21-4 2 15,-10-6-1-15,-12-9-1 16,-10-10 3-16,-10-3 2 15,-11 0 0-15,-14 3 2 16,-11 4-2-16,-10-7-1 16,-4 0 1-16,-3-22 1 15,3-12-3-15,-7 21 0 16,0 10-1-16,11-47 0 16,-4 19 2-16,18-69 0 15,-11 31 0-15,11-82 0 16,-8 48-3-16,-2-76 2 15,-8 57-1-15,3-60 0 0,-6 60-3 16,10-41 1-16,-7 51-3 16,8-1 2-16,-8 38 1 15,0 6 2-15,-3 22 1 16,-11 16 1-16,0 12 0 16,-28 13 0-16,7 6 0 15,-32 12 0-15,7 4 0 16,-25 3 2-16,15 6-3 15,-46-3 0-15,21 4 1 16,-53-11 0-16,28 11 0 16,-92-14 0-16,-130-15 0 15,-17 13 0-15,-26 5-3 16,-13 14 2-16,-8 15 1 16,-6 12 2-16,-4 13-3 15,-1 7 0-15,26 2-1 0,42-2 0 16,10-1-5-16,54-3 0 15,20 10-19-15,33 3-6 16,41 2-25-16,33 11-11 16,24 12-107-1</inkml:trace>
  <inkml:trace contextRef="#ctx0" brushRef="#br0" timeOffset="18975.246">4202 11549 220 0,'-11'0'82'0,"7"-3"-64"0,1 0 11 16,-1 0-1-16,1 0-1 15,-1 3 1-15,1 0 2 16,-4 0 1-16,0 0-16 16,-4 3 6-16,1 0 3 0,3 3 1 15,3 0 2-15,8-3 2 16,10 1 2-16,3-4 1 0,1-4 2 15,10-2-3 1,7-3 1-16,18-1-9 16,14-2-2-16,18-7-8 0,14 0 0 15,24 0-4-15,-17 4 0 16,-25 5-3-16,57-2-1 16,-32-1 1-16,21 10 1 15,-29 0-1-15,8 3-1 16,-21 0-1-16,3 0 0 15,-17 0-2-15,-1 0 1 16,-13 0-2-16,-4-3 2 16,-8 3-2-16,-16-3 2 15,-1 0-11-15,-14-1-2 16,-3 1-39-16,-15 3-18 0,1 0-45 16,-5 7-19-16,5 2-58 15</inkml:trace>
  <inkml:trace contextRef="#ctx0" brushRef="#br0" timeOffset="19936.368">10365 11446 304 0,'-7'-4'115'0,"7"4"-89"0,0-3 8 0,0 3-4 0,7 0 4 15,-4 0 3-15,8 3-4 16,10 1 0 0,4 2-19-16,6-3 7 0,12 0 3 0,24-3 3 15,0-3 1-15,-11 3-4 16,64-9-1-16,-25 2-10 16,61-2-3-16,-36 3-6 15,42 3-1-15,-42 3-1 16,14 0-2-16,-32 0-2 15,-10 3 1-15,-18-3-21 16,-18 0-10-16,-10 0-37 16,-14-7-16-16,-4 1-28 0,-14-3-12 15,0 2-14 1</inkml:trace>
  <inkml:trace contextRef="#ctx0" brushRef="#br0" timeOffset="20645.546">7415 11421 252 0,'-28'3'96'0,"28"-3"-75"0,-10-3 14 0,10-1 3 16,0 1-2-16,-4 0 0 15,4 3-8-15,0 0-5 16,0 0-13-16,4 3 7 0,6 4 3 16,11-1 7-16,11-3 6 15,14-3-1-15,14-9 1 16,46-10-10-16,-18 0-1 15,-14 3-9-15,78-3 0 16,-36 7-8-16,61-4-1 0,-43 4-2 16,14 5-2-16,-32 4 1 15,8 0-1-15,-29 0-3 16,-10 3 2-16,-15 0-8 16,-17-3-2-16,-11 0-23 15,-20 0-10-15,-5-1-21 16,-24 4-10-16,0 0-61 15,-35 10-69 1,10-1 67-16</inkml:trace>
  <inkml:trace contextRef="#ctx0" brushRef="#br0" timeOffset="20895.962">7479 11759 340 0,'-4'0'126'0,"26"-6"-98"0,13 6 32 0,-21-3 7 16,11-4-12-16,10 4-2 16,18-3-15-16,21-3-6 15,11 6-18-15,6-7-4 0,-6 4 0 16,-18 0-6-16,35 2 0 16,-21 1-2-16,36 3 1 15,-25 0-4-15,24 0-2 16,22 0-47-16,-15-3-21 0,-3 0-107 15,-18-6-85 1,-17-7 98-16</inkml:trace>
  <inkml:trace contextRef="#ctx0" brushRef="#br0" timeOffset="22217.825">13550 11317 276 0,'-24'0'104'0,"24"0"-81"0,-8 0 14 0,8 0 1 15,0 0-13-15,0 0-3 16,4 0-3-16,0 0-1 16,3 0-9-16,0 0 1 0,3 0 3 15,1 0-5-15,-1 0-2 16,1 0 3-16,-4 0 2 16,0 0 5-16,0 0 2 15,0 0-1-15,-3 0 0 16,-1 0-9-16,1 0-3 15,-4 0-3-15,0 0-2 0,0 0-2 16,3 0 1-16,-3 0 1 16,0 0 0-16,0 0 0 0,4-3 2 15,-4 3-3 1,3-3-2-16,-3 3 2 16,0 0 2-16,0 0 0 15,0 0-1-15,0 0 1 16,0 0-1-16,0 0 0 15,4-3 2-15,-4 3-3 16,0 0 0-16,0 0 1 16,0 0 2-16,0 0-3 15,0 0 0-15,0 0 1 16,0 0 0-16,0 0 0 0,0 0 0 16,0 0-3-16,0 0 2 15,0 0 1-15,0 0 0 16,0 0 0-16,0 0 0 15,0 0 0-15,0 0 0 16,0 0 2-16,3-4 1 16,1 1 1-16,7 0 2 15,-4 3-3-15,7 0 0 16,0 0-1-16,3 0 1 16,5 0 0-16,-1 0 1 15,-4 0 0-15,5 0 0 16,-1 0 4-16,18 0 3 15,-8 0-4-15,36-3-2 16,-10 3 2-16,34-6 2 16,-16 3-4-16,45 0-3 0,-29-1-1 15,26 1 1-15,-26 3-1 16,15 3-1-16,-21-3-2 16,0 7 1-16,-18-4 1 15,0 3 0-15,-14 0 2 16,-4 1 1-16,-10-1-4 15,0 0 1-15,-8-3 0 16,-3 0 0-16,-6 1-3 16,-5-1 2-16,-3-3-26 15,-3 0-11-15,0 0-21 16,-11 0-8-16,0 0-33 0,0 0-13 16,0 0-26-1</inkml:trace>
  <inkml:trace contextRef="#ctx0" brushRef="#br0" timeOffset="27817.719">4346 12803 272 0,'-3'-31'101'0,"3"15"-78"0,3 4 20 0,1 5 5 15,-1 1-15-15,-3 6-1 16,7 0 1-16,0 6 1 16,-3 13-18-16,-1 19 6 0,1 15 5 15,0 7-6-15,-4 9 0 16,-4 22-3-16,0 12-2 16,-3 4-6-16,0 9-2 15,-3 3-4-15,3-3-1 16,0-9-3-16,0-17-1 15,3-11 1-15,1-16 2 16,3-16-3-16,0-13 0 0,3-15-32 16,4-10-15-16,4-12-25 15,-1-13-7-15,4-12-91 16</inkml:trace>
  <inkml:trace contextRef="#ctx0" brushRef="#br0" timeOffset="28284.662">4734 12813 284 0,'-21'-10'107'0,"14"10"-83"0,0 3 17 0,7 1 4 16,0 8-9-16,-4 10 2 15,4 9-7-15,0 4 1 16,8-1-18-16,2-2 5 0,11-7 4 16,8-10-6-16,13 1-2 15,18-13-2-15,14 4 1 16,-4-14-3-16,-3 7-1 16,4-3-6-16,-4-3-3 15,4 6 0-15,-11 0-1 16,-4 0 4-16,-17 16 5 15,-11 2-3-15,-14 11 2 16,-17 21-1-16,-15 28 1 16,-10 10-2-16,-4 9 1 0,-10 13-4 15,-4 6-2-15,-4-9 0 16,1-17 1-16,7-8-1 16,6-16-1-16,8-16-2 15,11-16-1-15,10-5-5 16,7-14 0-16,7-5-29 15,3-4-13-15,4-6-25 16,0-3-11-16,8-3-94 16</inkml:trace>
  <inkml:trace contextRef="#ctx0" brushRef="#br0" timeOffset="28946.766">5761 13782 252 0,'3'-19'96'0,"4"9"-75"0,-3-5 12 0,0 8 0 0,-1-2 2 15,1 0 3 1,-1-4-5-16,-3 0-3 16,0-2-16-16,0 5 2 0,0-2 4 0,0 2 2 15,-3 1 2-15,-1 0-2 16,-3 2-2-16,-4 1-4 16,1 3-2-16,-4 3-6 15,-4 3 0-15,-3 3-1 16,-4 7 1-16,4 6-2 15,-11 6-1-15,4 19-8 16,3 6 0-16,8 0 1 16,10-3 3-16,7-6-2 15,10-7 0-15,4-5 3 16,8-8 3-16,2-5-2 16,8-10-2-16,-11-6 4 15,4-6 1-15,0-10 0 0,-1-15 1 16,-3-13-4-1,1 0 0-15,-12 0 3 0,1 7 3 16,-4 2 2-16,0 10 3 16,-4 6-1-16,-3 10 0 15,-3 9-7-15,-1 9-2 16,1 10-2-16,3 13 1 16,3 5-2-16,4 10 2 15,4-6-2-15,7-3 2 16,3-4-2-16,3-6 2 15,-2-3-7-15,2-3 1 16,1-6-30-16,-4-7-13 16,-3 1-34-16,3-1-14 15,-7-9-78-15,0 0-65 16,-7-9 96 0</inkml:trace>
  <inkml:trace contextRef="#ctx0" brushRef="#br0" timeOffset="29994.645">6865 13556 304 0,'-18'-3'115'0,"15"3"-89"0,-1 3 21 15,4-3 5-15,-3 0-15 16,3 6-1-16,0-3-6 16,7 3-1-16,3-2-16 15,12-4 3-15,13 6 2 0,0-6-2 16,11-6 3-16,3 6-6 15,4-4 0-15,11-2-6 0,-1 6-2 16,4-3-2-16,-3-3-3 16,-4 6 1-16,-7 0 1 15,-7 0-3 1,-8 0 0-16,-6 0 1 0,-4 0 0 16,-6 0-47-16,-1 0-20 15,-11 0-13-15,-3-3-131 31</inkml:trace>
  <inkml:trace contextRef="#ctx0" brushRef="#br0" timeOffset="32531.979">7303 13107 240 0,'0'-6'90'0,"3"0"-70"0,1 3 10 0,-4 3-1 0,7 0 5 16,0 6 3-16,-4 3-6 15,1 7-4-15,-1 12-15 16,-3 19-1-16,0 16 2 0,-3 3-1 16,-4 3 1-16,0-3-3 15,0 0 1-15,-4 15-4 16,4-3 1-16,0-2-5 16,3-14 0-16,1 1-1 15,-4-13-2-15,3-6 1 16,4-9-1-16,0-7-14 15,0-6-3-15,0-6-37 16,0-4-16-16,4-6-82 16</inkml:trace>
  <inkml:trace contextRef="#ctx0" brushRef="#br0" timeOffset="37485.487">8072 13136 288 0,'-15'-13'110'0,"15"10"-86"16,0 0 7-16,0 3-2 0,0 0-7 15,0 0-1-15,8-3 8 16,-1-4 4-16,3-2-17 16,8-4 6-16,6 1 5 0,12-7-2 15,17 0 3-15,14 0-10 16,-7 7 0-16,0 3-5 16,-7 9 0-16,-8 9 1 15,-6 3 4-15,-11 7 1 16,-10 6 3-16,-7 0-8 15,-11 4-1-15,-11-1-7 16,-7 10-4-16,-6-4 1 16,-8 1 0-16,0-1-4 15,1-6 1-15,6-6 0 0,4-3 0 16,3-3 0-16,4-1 0 16,7-5-3-16,3-1 2 15,8 1-1-15,6 5 0 16,8-2 2-16,7 12 0 15,3-3 0-15,7 3 0 16,1 6 0-16,-1 1 2 16,4 11-3-16,-4 8 0 15,-3 5 1-15,-4 1 2 16,-14-4-1-16,-10-6-1 16,-8-6 7-16,-7-4 5 0,-6-2-4 15,-11-7-2-15,-4-6-3 16,-11-10-3-16,-9 4 1 15,-8-6-1-15,0-7-3 16,3 3 2-16,8-6-1 16,3-6 0-16,7 6-18 15,11-3-9-15,10-4-16 16,4-2-5-16,14-1-11 16,14-2-4-16,11-10-24 15,21-13-9-15,7-2-51 16</inkml:trace>
  <inkml:trace contextRef="#ctx0" brushRef="#br0" timeOffset="38039.909">9119 12678 368 0,'7'-32'137'0,"4"23"-106"0,3 3 6 0,-7 6-2 16,4 6 1-16,-1 7 5 15,-3 24-4-15,-7 29-2 16,-3 16-20-16,-11 12 6 0,-4 31 6 16,0 1-11-16,1-1-1 15,-1-3-7-15,1-6 0 0,2-12-1 16,5-20 1-16,3-18-2 15,3-12 1-15,1-17-2 16,-1-12 2-16,4-15-2 16,0-20 0-16,0-9-3 15,4-15 1-15,3-4-4 16,0 1 0-16,3-1 1 16,5 4 2-16,2 2-6 15,4 10 1-15,11 7-1 16,10 5 2-16,11 4 1 15,0 9 3-15,4 3-3 0,-4 7 0 16,0-1 3-16,3 13 1 16,-3 4 1-16,-11 2 0 15,-10 4 4-15,-18-1 3 16,-17 1-4 0,-15-4 1-16,-14-3-5 0,-21-6 0 15,-21 3-3-15,-7-6-1 16,3-7-1-16,8-2 0 15,10-4-16-15,10-3-8 16,12-3-37-16,13-6-15 16,14-7-41-16,15-5-17 15</inkml:trace>
  <inkml:trace contextRef="#ctx0" brushRef="#br0" timeOffset="42831.501">3545 12364 244 0,'-3'-19'90'0,"3"19"-70"0,-4-12 10 16,4 9 2-16,0 0-9 16,0 0-1-16,0-1-8 0,0 1-1 15,-3 6-8-15,-1 1 1 0,4 2 1 16,0-3 3-16,11 3 4 15,-8-3 1 1,22 0 3-16,-4 1-4 0,29-4 2 16,-19 0-3-16,40 0 0 15,-15 0-5 1,43 3-3-16,-28 0-2 0,63 3 0 16,-28 0 0-16,56 4 1 15,-39-7-5-15,64 6-1 16,-42 1 1-16,81-4 2 15,-60-3 0-15,105-3-1 16,-73 0 3-16,126 0 0 16,-91 0-1-16,123-3-2 15,-105-3 1-15,158 6-1 16,-127 0 0-16,106 9 0 0,-119 1 0 16,94 12 0-1,-106-7 0-15,64 10 2 16,-95-9-3-16,46 9 0 0,-75-12 1 15,43 5 0-15,-67-8 0 16,14-1 0-16,-42-2 0 16,14-4 2-16,-36 0-1 15,-7-3-1-15,-24 0 1 16,-14 0-1-16,-11 0 0 16,-14 0 2-16,-11 0 10 15,-10 0 4-15,-4 0-5 16,-7 0-2-16,-3 0-1 15,-8 0 0-15,1 0 0 0,-4 0 2 16,0 0-3-16,-7 3 1 16,0 0-3-16,-7 13 2 15,0-4 2-15,-7 20 5 16,0-7-2-16,-14 44 3 16,3-13-6-16,-17 35-3 15,6-13-1-15,-10 54-1 16,11-32-2-16,-14 51-2 15,13-32 1-15,-9 25-1 16,9-34 4-16,-10 41 2 16,-21 49-2-16,15-43-3 15,9-38 2-15,8-28 0 16,7-19 1-16,7-18 0 0,3-7-5 16,4-16 1-16,0-6 2 15,0-6 3-15,-4-7-2 16,-3 4-2-16,-4-7 0 15,-7 1 1-15,-7-4-3 16,-10-3 0-16,-18 0 3 16,-11 1 3-16,1-1-4 15,-8-3-1-15,-24-3-2 16,-25 3 0-16,-14-4 2 16,-43 4 0-16,-21-3 0 15,-31 10 2-15,-43-1-3 16,-14 3 0-16,-10 4 1 15,-29 2 0-15,-17 1 0 16,3 0 0-16,11 3 0 16,-14-1 0-16,-8 11 0 0,12-4 0 15,9-3 0-15,-2 0 2 16,10-4-3-16,28 4 0 16,3-3 1-16,33-3 0 15,13-4 0-15,39-5 0 16,29-4 0-16,24-3 2 15,25-6-3-15,24-4 0 16,26 1-1-16,31-7 0 16,14-6 2-16,21-12 0 15,22-17 0-15,20-14 2 16,22-1-3-16,14-13 0 0,0-21 1 16,10-22 2-16,12-13-1 15,20-41-1 1,4-15 1-16,6-41 1 15,8-16-1-15,-35 73-1 0,-15 46 1 16,8-59-1-16,-15 47-3 16,-10 3 2-16,-7 28-32 15,-11 16-15-15,-10 25-108 16,7 3-46-16,31-34 25 16</inkml:trace>
  <inkml:trace contextRef="#ctx0" brushRef="#br0" timeOffset="43370.959">1697 13396 376 0,'0'-6'140'0,"14"-1"-109"0,14-8 20 0,-7 8 3 16,4 1-6-16,3-3 4 16,15-1-23-1,17-2-9-15,7-1-12 0,10 7-6 0,1 3-1 16,-18 3-1-16,0 3 0 16,-14 3-53-16,-11 10-22 15,-3 6-121 1,-4 0-64-16,-18 0 122 15</inkml:trace>
  <inkml:trace contextRef="#ctx0" brushRef="#br0" timeOffset="43549.934">1919 13756 504 0,'11'4'189'0,"-4"-4"-147"0,21-7 17 0,-7 1-3 0,21 0-31 16,8 0-8-16,13-1-14 15,-6 1-2-15,3 3-1 16,-4 0-14-16,8 3-5 0,-11 3-72 16,-4 3-30-16,-3 7-90 15</inkml:trace>
  <inkml:trace contextRef="#ctx0" brushRef="#br0" timeOffset="45232.008">20422 11336 192 0,'-28'-3'74'0,"28"3"-58"0,-32 6 9 0,29-6 2 16,-8 0-5-16,4 0 1 15,-3 0 1-15,-1 0 2 16,4 0-14-16,0 0 11 0,0 0 6 0,0 0 0 15,0 6 3-15,0-3-7 16,0 4-1 0,0-4-4-16,0 6-1 15,-1 1-1-15,5 2 0 0,-1-6 4 16,15 1 1-16,0-4 3 16,31-6 3-16,-7 3-9 15,32-13-2 1,-14 1-8-16,53 2-4 0,-21 1-1 15,56-4-1-15,-32 4-2 16,29-1-2-16,-32 4 1 16,38 3-1-16,-27 0 2 15,-5 3 1-15,-23 0-1 16,-8 0-2-16,-14 0 3 0,-7-3 2 16,-11 0-33-16,-10-4-13 15,-4 1-110-15,-3 6-48 16</inkml:trace>
  <inkml:trace contextRef="#ctx0" brushRef="#br0" timeOffset="46327.908">27767 11223 208 0,'-17'0'79'0,"17"0"-61"0,-8 0 15 0,8 0 1 16,0 0-6-16,0 0 0 16,0-3 0-16,0 3 2 15,-3-6-16-15,-1 6 5 0,-3 0 4 16,0 0-3-16,0 6 0 15,0-3-7-15,0-3-3 0,4 6 3 16,3-3 2-16,0 4 5 16,10-4 4-16,-3-3 1 15,32 0 2-15,-7 0-6 16,42 0-1-16,-14 0-7 16,35-3 0-16,-17-4-8 15,31 7-3-15,-21-3-1 16,11-3-1-1,-21 6 0-15,3-3 0 0,-14 3 0 16,-11 0 2-16,-10 0-1 16,-11 0 2-16,-6 0-40 15,-12 0-14-15,-3 0-43 16,-7 3-16-16,0-3-61 16</inkml:trace>
  <inkml:trace contextRef="#ctx0" brushRef="#br0" timeOffset="49495.986">20712 13233 252 0,'10'-19'96'0,"-3"10"-75"0,4-1 1 16,-4 4-3-16,0-3-7 16,0-1 3-16,0 7 3 15,0-3 3-15,0-4-11 16,0 7 8-16,-3-3 4 0,-1 0 2 15,-3-1 3-15,-3 1-6 0,-4 0-3 16,-4 0-6 0,-3 2 0-16,0 1-3 15,-4 3 0-15,-3 0-5 0,0 7-1 16,0-1-1-16,-4 3-2 16,0 4-2-16,-3-1 1 15,-4 7 1-15,-6 16 2 16,-8 9-1-16,-4 9 2 15,1 3-2-15,0 7 2 16,3 0 0-16,3 9 1 16,5 19-2-16,2 0 1 15,8-7-4-15,7-2 0 16,7 2 3-16,7 1 3 16,7 0-2-16,7-13 0 0,10-9 1 15,15-10 2-15,14-3 1 16,10-12 3-1,4-10-1-15,0-3 0 16,-3-9-3-16,3-10-1 0,3-9-1 16,4-13 0-16,-7-15 2 15,-7-13 3-15,-7-3-2 16,-14 3-2-16,-15 3 0 16,-17 4-1-16,-14-1 0 15,-14 3 0-15,-11 4-5 16,1 3 1-16,-5 12 0 15,-3 13 0-15,-3 9-3 16,-4 7 0-16,0 9 2 0,7 6 0 16,7 7-2-16,11 2 0 15,7 1 2-15,10-4 0 16,11-5-24-16,11 2-10 16,10-6-22-16,7-3-9 15,4-3-42-15,7-10-17 16,3 1-10-1</inkml:trace>
  <inkml:trace contextRef="#ctx0" brushRef="#br0" timeOffset="50072.301">21004 14409 280 0,'-3'-7'107'0,"3"4"-83"0,-4-3 10 16,4 6 2-16,0 0-9 15,0 0 1-15,0 0-11 16,0 0-3-16,0 0-8 15,0 0-2-15,0 3 0 0,4 0-2 16,-1-3 1-16,1-3 2 16,3-3 2-16,0-4 1 15,0-2 2-15,0-1-1 0,0-5 0 16,-3 5 1-16,-1-3 4 16,-3 7-4-16,0 3 0 15,-3 2-6-15,-1 8-3 16,-3 2 0-16,0 13 1 15,0 0-1-15,0-1-1 16,0 1 1-16,0-3-1 16,7-4 0-16,0-2 2 15,3-7 8-15,4-6 3 16,4-7 0-16,0-2 0 16,-1-1-7-16,1 1-2 0,-4 2 4 15,-4 1 3-15,1 0-6 16,-4 9-1-16,-4 9-4 15,1 0-1-15,-1 1-4 16,-3-1-1 0,4 1-35-16,-1-4-13 0,1 0-32 15,3-6-11-15,10-6-63 16</inkml:trace>
  <inkml:trace contextRef="#ctx0" brushRef="#br0" timeOffset="50636.148">21509 13575 400 0,'0'-19'148'0,"0"9"-115"0,0 7 8 0,0 3-2 15,0 0-16-15,0 0-1 16,-4 3-9-16,-3 4 0 15,-3 2-8-15,-4 4-3 0,-8 2 1 16,1 1-2-16,-3 3 2 16,2 0-4-16,5-4-2 15,3-2 2-15,3 2 0 16,4-5-2-16,7-1 2 16,11-2 1-16,3-1 2 15,3-3-1-15,5 0-1 0,2 0 1 16,4-3-1-1,1 0 0-15,6 0 0 0,7 0 0 16,11 7 0-16,4 5-3 16,-1 10 2-16,-3 6-1 15,-4 13 0-15,-6 0 4 16,-4-1 1-16,-8 1-1 16,-3 3-2-16,-3-3 14 15,-7-3 7-15,-4 5-4 16,-7-2 1-16,-7-6 0 15,-4 5 1-15,-6-2-8 16,-8-3-2-16,-10-7-3 16,-11-3-1-16,-10-6-6 15,-8-7 1-15,1-9 0 16,3-6 2-16,-3-9-10 0,3-10-2 16,3-6-26-16,8-1-9 15,7 4-10-15,10 3-4 16,11 3-16-16,7 4-5 15,10-4-80 1</inkml:trace>
  <inkml:trace contextRef="#ctx0" brushRef="#br0" timeOffset="50920.96">21604 13512 312 0,'-25'-10'118'0,"25"10"-92"0,0-3 19 15,4 0 5-15,7 0-6 16,10 0 1-16,14-3-7 16,11-4-3-16,10-2-20 15,1-1-5-15,3 1 1 0,3 5-7 16,4 4-2-16,4 6-8 15,-8 7-1-15,-3 2-43 16,-7 4-19-16,-3 0-60 16,-1-1-23-16,0 1 18 15</inkml:trace>
  <inkml:trace contextRef="#ctx0" brushRef="#br0" timeOffset="51596.311">22853 13951 260 0,'7'-19'96'0,"-3"6"-75"0,-1-5 17 0,-3 8 3 0,0-2-2 16,-3-4 1-16,-1 0-8 15,-3 4-5-15,-7-1-15 16,-7 7 1-16,-8 6 1 0,-6 6-1 16,-4 10 0-16,1 9-5 15,-1 6-3-15,0 4-2 16,0 6 0-16,-3-1-2 16,7 4 2-16,3 10 0 15,7 5 3-15,11-2-3 16,10-4 0-16,8-12 3 15,7-4 1-15,6-8 1 16,8-11 2-16,7-8-1 16,6-10 2-16,12-16 0 0,-1-15 3 15,1-7-7 1,-5-3-2-16,1-6-1 16,-7-12 0-16,-7-20-2 0,-4-8-2 15,-7-8 1-15,-3-8 1 16,-7-22-3-16,-4 9-2 15,-4 0 2-15,-6 25 0 16,-1 19-2-16,-3-1 2 16,3 11 7-16,-3 15 4 15,4 9-8-15,-4 29 0 16,0-4-2-16,0 29 2 16,0 15 1-16,0 19 1 15,0 29 0-15,-1 5 0 16,-2 14-2-16,3 27 1 0,0 0-2 15,3-12 2-15,8-6-2 16,3-7 2 0,3-9-2-16,5-9-1 15,2-20 1-15,1-11 1 0,-4-14-21 16,0-15-9-16,-3-3-52 16,-1-13-24-16,8-12-91 15</inkml:trace>
  <inkml:trace contextRef="#ctx0" brushRef="#br0" timeOffset="52332.863">24183 11286 292 0,'-7'-7'110'0,"7"7"-86"0,0-3 16 16,0 3 2-16,0 0-8 0,0 0 3 15,7 3-6-15,-4-3-1 16,8 7-17-16,-4-4 3 0,14 3 4 15,-3 0-2-15,17-3 1 16,-7 1-1-16,57-4-2 16,-14 0-4-16,49-4-2 15,-25 1-9-15,49 3 0 16,-34 0-1-16,56 3 2 16,-39 1-1-16,10-1 2 15,-27 0-2-15,27-3-1 16,-31 0 3-16,3 0 0 15,-24 0-1-15,-4-3 1 16,-17 0-9-16,-15-1-1 16,-7 1-27-16,-20 0-10 15,-5 3-22-15,-27 0-7 0,3 0-64 16,-32 6-68 0,7 1 71-16</inkml:trace>
  <inkml:trace contextRef="#ctx0" brushRef="#br0" timeOffset="52561.552">24479 11696 304 0,'-53'13'115'0,"53"-13"-89"0,7 0 27 0,-7 0 9 16,18-3-13-16,0 3-2 16,35-3-6-16,-11 0-2 15,36 3-21-15,-18 0 1 0,59 0-1 16,-27 0-6-16,49 3-2 15,-28 0-5 1,14 3-4-16,-28 0 0 0,10-2-1 16,-20-1-69-16,27-3-30 15,14 0-107 1</inkml:trace>
  <inkml:trace contextRef="#ctx0" brushRef="#br0" timeOffset="53461.614">30618 11323 264 0,'-11'-3'101'0,"7"3"-78"0,-6 0 9 0,6 0-3 15,1 3-2-15,-1 0 1 16,1 4-2-16,3-1 1 16,3 0-15-16,8-3 15 0,10-3 7 15,18 0-5-15,24-3-2 16,15 3-9-16,17-6-1 16,36 6-6-16,3 0-1 15,21 0-6-15,11 9-1 16,-22 1-6-16,-2-4-2 15,-12-3 4-15,-17-3 5 16,-18 6 0-16,-21-6 1 16,-17 0-12-16,-15-6-5 15,-17 6-41-15,-18 0-15 0,-18 0-31 16,-10 6-11-16,-11 4-29 16</inkml:trace>
  <inkml:trace contextRef="#ctx0" brushRef="#br0" timeOffset="53683.376">30674 11740 372 0,'7'3'140'0,"21"-6"-109"0,43-3 16 0,-25 6-2 15,17 0-12-15,32-3-2 16,25 3-13-16,0 3-6 15,11-3-7-15,-4 9-2 0,-18 1 1 16,-24-1-2-16,-18-2-2 16,-18-4-41-16,-13 0-18 15,-12 0-133 1</inkml:trace>
  <inkml:trace contextRef="#ctx0" brushRef="#br0" timeOffset="55142.09">23470 13678 276 0,'-3'0'104'0,"3"0"-81"0,0 0 25 15,0 0 4-15,0 0-5 0,0 0-1 16,0 0-12-16,-4 0-4 16,4 0-17-16,0 3-1 0,0-3 1 15,0 0-3-15,7 0 2 16,7 0-5-16,11 0 1 15,14-3-1-15,14-3 1 16,7 6 0-16,0 6 0 16,-4-6-2-16,11 3 1 15,-3-3 0-15,-15 6 3 16,-10-2 1-16,3-4 3 16,-6 6-3-16,-8-3-1 15,-4-3 2-15,-13 0 3 16,-4 0-6-16,-21 0-1 0,-18 6-6 15,-3-3-2 1,-7 1-2-16,6-1 0 0,8-3 2 16,-18 3 2-16,7-3-1 15,-3 0-1-15,-7 3 1 16,13-3-1-16,12-3-3 16,17 0 0-16,0 0-1 15,14-4 3-15,-4 1-9 16,8 3-1-16,6-3-60 15,-2 6-26-15,2 9-117 16</inkml:trace>
  <inkml:trace contextRef="#ctx0" brushRef="#br0" timeOffset="56099.895">24522 13236 236 0,'-15'-3'90'0,"12"0"-70"0,-4 0 21 0,3-1 7 16,1 1-6-16,-1 0 2 15,1 3-7-15,3 0 0 16,0 0-21-16,7-3 4 0,7-3 3 16,7-1-6-16,7 4 1 15,-6 0-2-15,23 0 2 16,22 3-4-16,-7 0 2 0,-14 0-3 16,35 9 2-1,-17 1 1-15,-1 12-1 16,4 12-1-16,-17 1 1 15,-22 2-2-15,-17 7 0 16,-22-6-5-16,-14 0 0 0,-13-4-5 16,2-3 0-16,1-2-1 15,3-7-2-15,0 6-2 16,11-13 1-16,4-2 1 16,3 0 0-16,-1 5-3 15,5-2 2-15,10 3-1 16,7-3-2-16,7 2 3 15,14 4 2-15,15 7 0 16,6 5-1-16,4 13 1 16,-4-3-1-16,-6 0-3 0,-12 6 2 15,-6-6 3-15,-7-3 1 16,-8 6-1-16,-3-13 1 16,-7-2 4-16,-10-7 6 15,-8-10-5-15,-10-5-2 16,-14-4-3-16,-8-3 0 15,-3-3-2-15,0-3-1 16,-7-3-2-16,-3-1 1 16,3-2-12-16,10 3-7 15,15 0-22-15,14-4-11 16,18 7-16-16,17-3-5 16,14-4-9-16,11 1-2 15,17 6-71-15</inkml:trace>
  <inkml:trace contextRef="#ctx0" brushRef="#br0" timeOffset="56807.055">25594 14057 376 0,'7'-12'140'0,"-7"12"-109"0,4-6 7 0,-4 6-3 16,0 0-21-16,0 0-2 15,0 0-6 1,0 0 1-16,-4 3-4 0,1 0 3 0,-1 0 0 16,1 6 2-16,3-2 0 15,0-4 4-15,7 3 3 16,0-3-2-16,7-3 2 15,-4 0-2-15,8-3 2 16,-4-3-2-16,0 3 0 16,-3-4-3-16,-4-2 1 15,-4 6-4-15,-3-3-2 16,0-1 0-16,-10 4-1 16,3 3-2-16,-11 3-2 0,4 1 1 15,0 2-1-15,0 6 0 16,7-2 2-16,0-7-1 15,14 6 2-15,-4 1 2 16,15-1 4 0,-4-3 0-16,11-3 0 0,-4-3-3 15,0-3-1-15,-3 0-1 16,-4-3 2-16,0 0-1 16,-11-4 0-16,1 1-3 15,-8-1 1-15,1 7-2 16,-11-3-1-16,3 6-2 15,-6 0-1-15,-1 0-1 16,0 0 3-16,4 6-2 0,4-3 1 16,2 7 0-16,12-1 0 15,-4-2 2-15,11 2 2 16,-1-3-1-16,4 0-1 16,0 1 3-16,1-4 0 15,-5 0-1-15,-3-3 1 16,0 0-2-16,-7-3 2 15,0 0-31-15,-3-7-11 16,-1 4-46-16,4-3-21 16,0-1-32-16,7-9-14 15,0 10 11 1</inkml:trace>
  <inkml:trace contextRef="#ctx0" brushRef="#br0" timeOffset="57317.269">25961 13016 380 0,'-32'-37'143'0,"32"37"-112"0,-14-10 16 15,14 7 1-15,0 3-16 16,0 0-3-16,4 10 0 16,-1-1 2-16,15 7-17 15,-4-4 1-15,28 7 1 0,-7-6-4 16,22 6-2-16,-11-7-1 0,38 1 1 16,-17-1-3-16,25 1-2 15,-21-4 0-15,13-3-1 16,-17 1 0-16,8-1 0 15,-15 0 0-15,-11 7 0 16,-7-4 2-16,-21 26 1 16,-3-4-1-16,-29 29-1 15,-13 37-1-15,-15 3 0 16,-10 16-5-16,-4-9 1 16,0-16 0-16,7-7 0 15,7-15 2-15,7-3 1 16,11-16-1-16,7-9 1 15,7-10-4-15,7-12-2 16,4-13-25-16,6-6-9 16,1 0-43-16,3-3-16 0,10-6-111 15,-2 3-55 1,2-7 128-16</inkml:trace>
  <inkml:trace contextRef="#ctx0" brushRef="#br0" timeOffset="57932.6">27291 13904 236 0,'7'-6'88'0,"-7"6"-69"0,14-13 15 0,-10 10 3 16,6-7 1-16,-3 4 4 16,7-6 1-16,-3 2 3 15,3-2-25-15,-3-4 8 0,-4 7 2 16,0-1-3-16,-7 1 0 16,0-1-4-16,-11 4-3 15,4 0-5-15,-11 9-2 16,4-3-4-16,-10 13-1 15,2-7-3-15,-13 22-1 0,3-3-3 16,-10 6-2 0,7-2-2-16,3 2 1 0,7-6 3 15,15 0 3-15,3-3 0 16,21-3 0-16,-4-3-1 16,12-7 0-16,-5 0 0 15,11-9 2-15,-6 0-1 16,6-9 0-16,-7 0-1 15,0-13 0-15,-3 3 2 16,-4-9 1-16,-3-1 1 16,-4 11 0-16,0 2-2 15,-7 10-1-15,0 3-3 16,0 15-2-16,0 1 1 0,0 15-1 16,0 13 2-16,3-1 1 15,4 1 1-15,4 0 2 16,6 3-5-16,5-10-3 15,-1 1 1-15,-4-10 2 16,1-9-18-16,-4-7-6 16,0-6-48-16,-3-3-21 15,-1-6-133 1</inkml:trace>
  <inkml:trace contextRef="#ctx0" brushRef="#br0" timeOffset="58718.363">18122 13803 320 0,'-10'-15'121'0,"13"5"-95"0,1 1 22 0,-1 3 5 15,4-1-9-15,4 4-1 16,3-3-11-16,7 0-5 15,11 0-15-15,10-4-3 0,11 4 1 16,7 0-6-16,4 2 0 16,-8 1-4-16,-3 3-1 15,-7 3 1-15,-11 7 2 16,-10 6-65-16,-11 5-27 16,-7 5-100-1</inkml:trace>
  <inkml:trace contextRef="#ctx0" brushRef="#br0" timeOffset="58909.193">18277 14126 312 0,'-35'22'115'0,"32"-18"-89"0,3 2 30 0,3-6 6 0,8 0-6 16,10-3-1-16,18-4-17 16,14-2-6-16,7-4-19 15,0-2-8-15,3 5-1 0,4 4-3 16,-3 3-1-16,-1 3-19 15,1 3-8-15,-11 0-41 16,-8 0-19-16,5-3-93 16</inkml:trace>
  <inkml:trace contextRef="#ctx0" brushRef="#br0" timeOffset="60094.924">19710 12709 312 0,'-4'-22'118'0,"4"22"-92"0,14-28 17 0,-10 25 3 16,6-7-10-16,-3 1 2 0,1 3-16 16,-1-4-3-16,0 10-11 15,-4 0 8-15,-6 29 6 0,3-11 0 16,-7 64-1-16,0-19 2 16,-11 78 0-1,-7 63-4-15,0 31 1 16,-3 6-9-16,4 4-4 0,-1-13-4 15,4-6 0-15,0-32 0 16,3-22 1-16,0 1 0 16,4-29 2-16,4-25-3 15,3-25-2-15,3-12 0 16,4-19-1-16,4-7-3 16,3-15 2-16,3-4 1 15,1-8 2-15,3-11-1 16,0-2-1-16,4-7 3 0,3-5 0 15,3-4-4-15,12-4 1 16,17-2 0-16,10 0 0 16,11-4-3-16,11-2 2 15,35-1 1-15,14-2 0 16,49-7 2-16,29-3 1 16,42-7 1-16,49-2 2 15,47 3-3-15,98 2-2 16,7 10 2-16,10 10 0 15,5 9-4-15,2 9 1 16,-2 7 0-16,-15 3 2 16,-18 0-1-16,-31-7-1 15,-15-2 1-15,-27-4 1 0,-57-3-3 16,-32 0 0-16,-46-6 1 16,-49-3 2-16,-42-7-1 15,-26-5-1-15,-16-11 3 16,-19 1 0-16,-10-6-4 15,-10-4 1-15,-11 3 0 16,-8-2 0-16,-6-4 2 16,-11-15 1-16,-6-23-1 15,-8-18-2-15,-7-10 3 16,0-31 2-16,7-15-4 16,3 40-1-16,-3 25-5 15,18-56-1-15,-7 28 0 16,13-31 2-16,-6 34-1 15,7 0 4-15,-8 22 0 16,8 3 1-16,-7 16 0 0,0-16 0 16,-4 19 0-16,-11-19 0 15,1 19-3-15,-18-3 2 16,0 13-1-16,-11 2 0 16,4 17 0-16,-14 2 0 15,3 7 0-15,-31 5 0 16,10 4 0-16,-21 10-2 15,10-1 3-15,-31 4 2 16,18 0 0-16,-40-1-1 16,26 4 1-16,-65-10 1 0,37 4-1 15,-61-17 2 1,42 4-4-16,-84-18 0 0,56 8-1 16,-123-12 0-1,77 9 4-15,-130-6 1 16,99 10-4-16,-187 6 1 15,133 6-2-15,-207 6 0 0,169 4 2 16,-212 12 0-16,191 0 0 16,-198 18 2-16,187-5-6 15,-141 18-1-15,170-15-12 16,-93 12-1-16,-56-3-31 16,149-6-10-16,84-6-159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2.7: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THE DISTRIBUTIVE PROPERTY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Distributive Property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5011" y="1917664"/>
            <a:ext cx="6232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 5(x + 7)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63073" y="1917664"/>
            <a:ext cx="6232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 3(-5m – 4)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A54E75D-431C-4527-A82F-2BB51BC34D8E}"/>
                  </a:ext>
                </a:extLst>
              </p14:cNvPr>
              <p14:cNvContentPartPr/>
              <p14:nvPr/>
            </p14:nvContentPartPr>
            <p14:xfrm>
              <a:off x="1725840" y="1617840"/>
              <a:ext cx="8129880" cy="22039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A54E75D-431C-4527-A82F-2BB51BC34D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16480" y="1608480"/>
                <a:ext cx="8148600" cy="222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019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414DA6-7ACB-40E7-826D-9DE992AFD963}"/>
              </a:ext>
            </a:extLst>
          </p:cNvPr>
          <p:cNvSpPr txBox="1"/>
          <p:nvPr/>
        </p:nvSpPr>
        <p:spPr>
          <a:xfrm>
            <a:off x="193321" y="555895"/>
            <a:ext cx="6232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 – 2(7a – b + 3c)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/>
              <p:nvPr/>
            </p:nvSpPr>
            <p:spPr>
              <a:xfrm>
                <a:off x="6096000" y="370268"/>
                <a:ext cx="6232358" cy="1202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(10a – 2b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c)</a:t>
                </a: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70268"/>
                <a:ext cx="6232358" cy="1202252"/>
              </a:xfrm>
              <a:prstGeom prst="rect">
                <a:avLst/>
              </a:prstGeom>
              <a:blipFill>
                <a:blip r:embed="rId2"/>
                <a:stretch>
                  <a:fillRect l="-4599" b="-14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3F9BEF7-D44B-4F2A-943E-7AD59B74298C}"/>
                  </a:ext>
                </a:extLst>
              </p14:cNvPr>
              <p14:cNvContentPartPr/>
              <p14:nvPr/>
            </p14:nvContentPartPr>
            <p14:xfrm>
              <a:off x="498960" y="44280"/>
              <a:ext cx="10855080" cy="54525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3F9BEF7-D44B-4F2A-943E-7AD59B7429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9600" y="34920"/>
                <a:ext cx="10873800" cy="547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840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5011" y="1917664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11" y="1917664"/>
                <a:ext cx="6232358" cy="830997"/>
              </a:xfrm>
              <a:prstGeom prst="rect">
                <a:avLst/>
              </a:prstGeom>
              <a:blipFill>
                <a:blip r:embed="rId2"/>
                <a:stretch>
                  <a:fillRect l="-4594" t="-17647" b="-4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096000" y="1850882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6)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850882"/>
                <a:ext cx="6232358" cy="830997"/>
              </a:xfrm>
              <a:prstGeom prst="rect">
                <a:avLst/>
              </a:prstGeom>
              <a:blipFill>
                <a:blip r:embed="rId3"/>
                <a:stretch>
                  <a:fillRect l="-4599" t="-17647" b="-4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95A021A-64BE-43DC-B1E9-C6D143B73327}"/>
                  </a:ext>
                </a:extLst>
              </p14:cNvPr>
              <p14:cNvContentPartPr/>
              <p14:nvPr/>
            </p14:nvContentPartPr>
            <p14:xfrm>
              <a:off x="331560" y="1874160"/>
              <a:ext cx="11253600" cy="3912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95A021A-64BE-43DC-B1E9-C6D143B7332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2200" y="1864800"/>
                <a:ext cx="11272320" cy="393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394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/>
              <p:nvPr/>
            </p:nvSpPr>
            <p:spPr>
              <a:xfrm>
                <a:off x="193321" y="555895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7)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21" y="555895"/>
                <a:ext cx="6232358" cy="830997"/>
              </a:xfrm>
              <a:prstGeom prst="rect">
                <a:avLst/>
              </a:prstGeom>
              <a:blipFill>
                <a:blip r:embed="rId2"/>
                <a:stretch>
                  <a:fillRect l="-4599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/>
              <p:nvPr/>
            </p:nvSpPr>
            <p:spPr>
              <a:xfrm>
                <a:off x="6096000" y="555895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8)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𝒙𝒛𝒚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𝒛𝒘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5895"/>
                <a:ext cx="6232358" cy="830997"/>
              </a:xfrm>
              <a:prstGeom prst="rect">
                <a:avLst/>
              </a:prstGeom>
              <a:blipFill>
                <a:blip r:embed="rId3"/>
                <a:stretch>
                  <a:fillRect l="-4599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82F4B-1950-4E00-8BAD-9E9A05A10B79}"/>
                  </a:ext>
                </a:extLst>
              </p:cNvPr>
              <p:cNvSpPr txBox="1"/>
              <p:nvPr/>
            </p:nvSpPr>
            <p:spPr>
              <a:xfrm>
                <a:off x="0" y="3513140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9)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82F4B-1950-4E00-8BAD-9E9A05A10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13140"/>
                <a:ext cx="6232358" cy="830997"/>
              </a:xfrm>
              <a:prstGeom prst="rect">
                <a:avLst/>
              </a:prstGeom>
              <a:blipFill>
                <a:blip r:embed="rId4"/>
                <a:stretch>
                  <a:fillRect l="-4599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AA4F0-D0A4-4EC6-8688-215DD94026F6}"/>
                  </a:ext>
                </a:extLst>
              </p:cNvPr>
              <p:cNvSpPr txBox="1"/>
              <p:nvPr/>
            </p:nvSpPr>
            <p:spPr>
              <a:xfrm>
                <a:off x="6096000" y="3513139"/>
                <a:ext cx="604291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10)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𝟐𝟏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AA4F0-D0A4-4EC6-8688-215DD9402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513139"/>
                <a:ext cx="6042917" cy="830997"/>
              </a:xfrm>
              <a:prstGeom prst="rect">
                <a:avLst/>
              </a:prstGeom>
              <a:blipFill>
                <a:blip r:embed="rId5"/>
                <a:stretch>
                  <a:fillRect l="-4743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B9FACD4-5CB4-4730-87A9-06AD7D1FC3D2}"/>
                  </a:ext>
                </a:extLst>
              </p14:cNvPr>
              <p14:cNvContentPartPr/>
              <p14:nvPr/>
            </p14:nvContentPartPr>
            <p14:xfrm>
              <a:off x="317520" y="741960"/>
              <a:ext cx="11057040" cy="554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B9FACD4-5CB4-4730-87A9-06AD7D1FC3D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8160" y="732600"/>
                <a:ext cx="11075760" cy="55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513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66274" y="277064"/>
            <a:ext cx="10058400" cy="1449387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7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</a:t>
            </a:r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a: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40632" y="2021304"/>
            <a:ext cx="11309684" cy="4227095"/>
          </a:xfrm>
          <a:prstGeom prst="rect">
            <a:avLst/>
          </a:prstGeom>
          <a:noFill/>
        </p:spPr>
        <p:txBody>
          <a:bodyPr lIns="90487" tIns="44450" rIns="90487" bIns="4445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 number,</a:t>
            </a:r>
          </a:p>
          <a:p>
            <a:pPr marL="0" indent="0">
              <a:buNone/>
            </a:pP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variable, or</a:t>
            </a:r>
          </a:p>
          <a:p>
            <a:pPr marL="0" indent="0">
              <a:buNone/>
            </a:pP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 a product / quotient of numbers and variables,</a:t>
            </a:r>
          </a:p>
          <a:p>
            <a:pPr marL="0" indent="0">
              <a:buNone/>
            </a:pPr>
            <a:r>
              <a:rPr lang="en-US" altLang="en-US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5, m, 2x</a:t>
            </a:r>
            <a:r>
              <a:rPr lang="en-US" altLang="en-US" sz="4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1379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501316" y="328696"/>
            <a:ext cx="111893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Terms</a:t>
            </a:r>
            <a:r>
              <a:rPr lang="en-US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terms with the same variable AND exponent.</a:t>
            </a: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9077" name="Text Box 5"/>
          <p:cNvSpPr txBox="1">
            <a:spLocks noChangeArrowheads="1"/>
          </p:cNvSpPr>
          <p:nvPr/>
        </p:nvSpPr>
        <p:spPr bwMode="auto">
          <a:xfrm>
            <a:off x="501316" y="2213811"/>
            <a:ext cx="1118936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simplify like terms, simply </a:t>
            </a:r>
            <a:r>
              <a:rPr lang="en-US" altLang="en-US" sz="4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combine</a:t>
            </a:r>
            <a:r>
              <a:rPr lang="en-US" altLang="en-US" sz="4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like terms by adding the </a:t>
            </a:r>
            <a:r>
              <a:rPr lang="en-US" altLang="en-US" sz="4800" b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coefficients</a:t>
            </a: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314450" lvl="1" indent="-571500">
              <a:spcBef>
                <a:spcPct val="50000"/>
              </a:spcBef>
              <a:defRPr/>
            </a:pPr>
            <a:r>
              <a:rPr lang="en-US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Change the Variables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246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/>
              <p:nvPr/>
            </p:nvSpPr>
            <p:spPr>
              <a:xfrm>
                <a:off x="0" y="562123"/>
                <a:ext cx="58119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11)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62123"/>
                <a:ext cx="5811924" cy="646331"/>
              </a:xfrm>
              <a:prstGeom prst="rect">
                <a:avLst/>
              </a:prstGeom>
              <a:blipFill>
                <a:blip r:embed="rId2"/>
                <a:stretch>
                  <a:fillRect l="-3358" t="-15094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/>
              <p:nvPr/>
            </p:nvSpPr>
            <p:spPr>
              <a:xfrm>
                <a:off x="6096000" y="555895"/>
                <a:ext cx="59401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12)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5895"/>
                <a:ext cx="5940175" cy="646331"/>
              </a:xfrm>
              <a:prstGeom prst="rect">
                <a:avLst/>
              </a:prstGeom>
              <a:blipFill>
                <a:blip r:embed="rId3"/>
                <a:stretch>
                  <a:fillRect l="-3285" t="-15094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82F4B-1950-4E00-8BAD-9E9A05A10B79}"/>
                  </a:ext>
                </a:extLst>
              </p:cNvPr>
              <p:cNvSpPr txBox="1"/>
              <p:nvPr/>
            </p:nvSpPr>
            <p:spPr>
              <a:xfrm>
                <a:off x="0" y="3513140"/>
                <a:ext cx="58973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13)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82F4B-1950-4E00-8BAD-9E9A05A10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13140"/>
                <a:ext cx="5897366" cy="646331"/>
              </a:xfrm>
              <a:prstGeom prst="rect">
                <a:avLst/>
              </a:prstGeom>
              <a:blipFill>
                <a:blip r:embed="rId4"/>
                <a:stretch>
                  <a:fillRect l="-3309" t="-15094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AA4F0-D0A4-4EC6-8688-215DD94026F6}"/>
                  </a:ext>
                </a:extLst>
              </p:cNvPr>
              <p:cNvSpPr txBox="1"/>
              <p:nvPr/>
            </p:nvSpPr>
            <p:spPr>
              <a:xfrm>
                <a:off x="6044628" y="3513139"/>
                <a:ext cx="604291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14)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AA4F0-D0A4-4EC6-8688-215DD9402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628" y="3513139"/>
                <a:ext cx="6042917" cy="584775"/>
              </a:xfrm>
              <a:prstGeom prst="rect">
                <a:avLst/>
              </a:prstGeom>
              <a:blipFill>
                <a:blip r:embed="rId5"/>
                <a:stretch>
                  <a:fillRect l="-2725" t="-13542" b="-40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A80A7B-D596-44B4-AA2D-BD7C2E44932C}"/>
                  </a:ext>
                </a:extLst>
              </p14:cNvPr>
              <p14:cNvContentPartPr/>
              <p14:nvPr/>
            </p14:nvContentPartPr>
            <p14:xfrm>
              <a:off x="610920" y="693360"/>
              <a:ext cx="11018880" cy="4918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A80A7B-D596-44B4-AA2D-BD7C2E44932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1560" y="684000"/>
                <a:ext cx="11037600" cy="493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04177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</TotalTime>
  <Words>211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Cambria Math</vt:lpstr>
      <vt:lpstr>Times</vt:lpstr>
      <vt:lpstr>Retrospect</vt:lpstr>
      <vt:lpstr>CHAPTER 2.7:  USING THE DISTRIBUTIVE PROPERTY</vt:lpstr>
      <vt:lpstr>The Distributive Property</vt:lpstr>
      <vt:lpstr>PowerPoint Presentation</vt:lpstr>
      <vt:lpstr>FACTORING</vt:lpstr>
      <vt:lpstr>PowerPoint Presentation</vt:lpstr>
      <vt:lpstr>A term is a: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4</cp:revision>
  <dcterms:created xsi:type="dcterms:W3CDTF">2019-12-28T00:10:28Z</dcterms:created>
  <dcterms:modified xsi:type="dcterms:W3CDTF">2019-12-28T00:39:50Z</dcterms:modified>
</cp:coreProperties>
</file>